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0"/>
  </p:notesMasterIdLst>
  <p:handoutMasterIdLst>
    <p:handoutMasterId r:id="rId21"/>
  </p:handoutMasterIdLst>
  <p:sldIdLst>
    <p:sldId id="256" r:id="rId4"/>
    <p:sldId id="272" r:id="rId5"/>
    <p:sldId id="274" r:id="rId6"/>
    <p:sldId id="309" r:id="rId7"/>
    <p:sldId id="311" r:id="rId8"/>
    <p:sldId id="280" r:id="rId9"/>
    <p:sldId id="315" r:id="rId10"/>
    <p:sldId id="313" r:id="rId11"/>
    <p:sldId id="312" r:id="rId12"/>
    <p:sldId id="314" r:id="rId13"/>
    <p:sldId id="325" r:id="rId14"/>
    <p:sldId id="304" r:id="rId15"/>
    <p:sldId id="275" r:id="rId16"/>
    <p:sldId id="326" r:id="rId17"/>
    <p:sldId id="327" r:id="rId18"/>
    <p:sldId id="324" r:id="rId1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DDB"/>
    <a:srgbClr val="FEDC04"/>
    <a:srgbClr val="F7766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660"/>
  </p:normalViewPr>
  <p:slideViewPr>
    <p:cSldViewPr snapToGrid="0">
      <p:cViewPr varScale="1">
        <p:scale>
          <a:sx n="72" d="100"/>
          <a:sy n="72" d="100"/>
        </p:scale>
        <p:origin x="810" y="-36"/>
      </p:cViewPr>
      <p:guideLst>
        <p:guide orient="horz" pos="237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CA5F799-6922-E94C-E710-0D111BD4EE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B82935E-85CA-960E-5C4E-6B9AE2CBDC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2CFE8B-DE74-4559-B8A9-367AC160A5C4}" type="datetimeFigureOut">
              <a:rPr lang="fr-FR" smtClean="0"/>
              <a:t>07/03/2023</a:t>
            </a:fld>
            <a:endParaRPr lang="fr-FR"/>
          </a:p>
        </p:txBody>
      </p:sp>
      <p:sp>
        <p:nvSpPr>
          <p:cNvPr id="4" name="Espace réservé du pied de page 3">
            <a:extLst>
              <a:ext uri="{FF2B5EF4-FFF2-40B4-BE49-F238E27FC236}">
                <a16:creationId xmlns:a16="http://schemas.microsoft.com/office/drawing/2014/main" id="{8AFE4B7F-4D7F-0D2E-A465-6FBA281D65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1</a:t>
            </a:r>
          </a:p>
        </p:txBody>
      </p:sp>
      <p:sp>
        <p:nvSpPr>
          <p:cNvPr id="5" name="Espace réservé du numéro de diapositive 4">
            <a:extLst>
              <a:ext uri="{FF2B5EF4-FFF2-40B4-BE49-F238E27FC236}">
                <a16:creationId xmlns:a16="http://schemas.microsoft.com/office/drawing/2014/main" id="{41BE8EF1-707E-F252-E0BD-BDAC537A8F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6B1AF8-84DC-48EC-B7BB-1F4092C6289E}" type="slidenum">
              <a:rPr lang="fr-FR" smtClean="0"/>
              <a:t>‹N°›</a:t>
            </a:fld>
            <a:endParaRPr lang="fr-FR"/>
          </a:p>
        </p:txBody>
      </p:sp>
    </p:spTree>
    <p:extLst>
      <p:ext uri="{BB962C8B-B14F-4D97-AF65-F5344CB8AC3E}">
        <p14:creationId xmlns:p14="http://schemas.microsoft.com/office/powerpoint/2010/main" val="263750773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005B6-DCC0-4DE7-9C17-4C301BF17632}" type="datetimeFigureOut">
              <a:rPr lang="fr-FR" smtClean="0"/>
              <a:t>07/03/2023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fr-FR"/>
              <a:t>1</a:t>
            </a: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6A390-3E23-433E-8BF9-325C742E526B}" type="slidenum">
              <a:rPr lang="fr-FR" smtClean="0"/>
              <a:t>‹N°›</a:t>
            </a:fld>
            <a:endParaRPr lang="fr-FR"/>
          </a:p>
        </p:txBody>
      </p:sp>
    </p:spTree>
    <p:extLst>
      <p:ext uri="{BB962C8B-B14F-4D97-AF65-F5344CB8AC3E}">
        <p14:creationId xmlns:p14="http://schemas.microsoft.com/office/powerpoint/2010/main" val="1463188673"/>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Rectangle 219">
            <a:extLst>
              <a:ext uri="{FF2B5EF4-FFF2-40B4-BE49-F238E27FC236}">
                <a16:creationId xmlns:a16="http://schemas.microsoft.com/office/drawing/2014/main" id="{E970CBB1-3F25-44EF-A6B8-2219DE80F1E6}"/>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Arc 220">
            <a:extLst>
              <a:ext uri="{FF2B5EF4-FFF2-40B4-BE49-F238E27FC236}">
                <a16:creationId xmlns:a16="http://schemas.microsoft.com/office/drawing/2014/main" id="{32E2B889-41FC-4724-93F6-48A4DEF90230}"/>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28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632218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334304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476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15329724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96384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415317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57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45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raphic 2">
            <a:extLst>
              <a:ext uri="{FF2B5EF4-FFF2-40B4-BE49-F238E27FC236}">
                <a16:creationId xmlns:a16="http://schemas.microsoft.com/office/drawing/2014/main" id="{C6032FB9-BC74-4D22-9490-C57A3761EB46}"/>
              </a:ext>
            </a:extLst>
          </p:cNvPr>
          <p:cNvSpPr/>
          <p:nvPr userDrawn="1"/>
        </p:nvSpPr>
        <p:spPr>
          <a:xfrm flipH="1">
            <a:off x="3994321" y="809154"/>
            <a:ext cx="4427783" cy="53238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957093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3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149319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2290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09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10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162500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9" r:id="rId3"/>
    <p:sldLayoutId id="2147483736" r:id="rId4"/>
    <p:sldLayoutId id="2147483740" r:id="rId5"/>
    <p:sldLayoutId id="2147483741" r:id="rId6"/>
    <p:sldLayoutId id="2147483742" r:id="rId7"/>
    <p:sldLayoutId id="2147483738" r:id="rId8"/>
    <p:sldLayoutId id="2147483743" r:id="rId9"/>
    <p:sldLayoutId id="2147483745" r:id="rId10"/>
    <p:sldLayoutId id="2147483747" r:id="rId11"/>
    <p:sldLayoutId id="2147483746" r:id="rId12"/>
    <p:sldLayoutId id="2147483744" r:id="rId13"/>
    <p:sldLayoutId id="2147483756" r:id="rId14"/>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754" r:id="rId2"/>
    <p:sldLayoutId id="2147483755" r:id="rId3"/>
    <p:sldLayoutId id="2147483757" r:id="rId4"/>
    <p:sldLayoutId id="2147483758" r:id="rId5"/>
    <p:sldLayoutId id="2147483759" r:id="rId6"/>
    <p:sldLayoutId id="2147483760" r:id="rId7"/>
  </p:sldLayoutIdLst>
  <p:hf sldNum="0" hd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scherlund.blogspot.com/2019/12/artificial-intelligence-what-to-expect.html" TargetMode="External"/><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s://technofaq.org/posts/2020/06/how-machine-learning-and-ai-are-transforming-the-online-gambling-industry/" TargetMode="External"/><Relationship Id="rId2" Type="http://schemas.openxmlformats.org/officeDocument/2006/relationships/image" Target="../media/image18.jpeg"/><Relationship Id="rId1" Type="http://schemas.openxmlformats.org/officeDocument/2006/relationships/slideLayout" Target="../slideLayouts/slideLayout23.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6581275" y="2048337"/>
            <a:ext cx="5610577" cy="1754326"/>
          </a:xfrm>
          <a:prstGeom prst="rect">
            <a:avLst/>
          </a:prstGeom>
          <a:noFill/>
        </p:spPr>
        <p:txBody>
          <a:bodyPr wrap="square" rtlCol="0" anchor="ctr">
            <a:spAutoFit/>
          </a:bodyPr>
          <a:lstStyle/>
          <a:p>
            <a:r>
              <a:rPr lang="fr-FR" altLang="ko-KR" sz="5400" dirty="0">
                <a:solidFill>
                  <a:schemeClr val="bg1"/>
                </a:solidFill>
                <a:cs typeface="Arial" pitchFamily="34" charset="0"/>
              </a:rPr>
              <a:t>E</a:t>
            </a:r>
            <a:r>
              <a:rPr lang="en-US" altLang="ko-KR" sz="5400" dirty="0" err="1">
                <a:solidFill>
                  <a:schemeClr val="bg1"/>
                </a:solidFill>
                <a:cs typeface="Arial" pitchFamily="34" charset="0"/>
              </a:rPr>
              <a:t>rror</a:t>
            </a:r>
            <a:r>
              <a:rPr lang="en-US" altLang="ko-KR" sz="5400" dirty="0">
                <a:solidFill>
                  <a:schemeClr val="bg1"/>
                </a:solidFill>
                <a:cs typeface="Arial" pitchFamily="34" charset="0"/>
              </a:rPr>
              <a:t>-Based Pruning</a:t>
            </a:r>
          </a:p>
        </p:txBody>
      </p:sp>
      <p:sp>
        <p:nvSpPr>
          <p:cNvPr id="14" name="TextBox 13">
            <a:extLst>
              <a:ext uri="{FF2B5EF4-FFF2-40B4-BE49-F238E27FC236}">
                <a16:creationId xmlns:a16="http://schemas.microsoft.com/office/drawing/2014/main" id="{DF166F6B-B975-4F3C-BCF2-9971086140FB}"/>
              </a:ext>
            </a:extLst>
          </p:cNvPr>
          <p:cNvSpPr txBox="1"/>
          <p:nvPr/>
        </p:nvSpPr>
        <p:spPr>
          <a:xfrm>
            <a:off x="6581199" y="3849436"/>
            <a:ext cx="5610509" cy="666977"/>
          </a:xfrm>
          <a:prstGeom prst="rect">
            <a:avLst/>
          </a:prstGeom>
          <a:noFill/>
        </p:spPr>
        <p:txBody>
          <a:bodyPr wrap="square" rtlCol="0" anchor="ctr">
            <a:spAutoFit/>
          </a:bodyPr>
          <a:lstStyle/>
          <a:p>
            <a:r>
              <a:rPr lang="fr-FR" altLang="ko-KR" sz="1867" dirty="0" err="1">
                <a:solidFill>
                  <a:schemeClr val="bg1"/>
                </a:solidFill>
                <a:cs typeface="Arial" pitchFamily="34" charset="0"/>
              </a:rPr>
              <a:t>Réalis</a:t>
            </a:r>
            <a:r>
              <a:rPr lang="en-US" altLang="ko-KR" sz="1867" dirty="0" err="1">
                <a:solidFill>
                  <a:schemeClr val="bg1"/>
                </a:solidFill>
                <a:cs typeface="Arial" pitchFamily="34" charset="0"/>
              </a:rPr>
              <a:t>ée</a:t>
            </a:r>
            <a:r>
              <a:rPr lang="en-US" altLang="ko-KR" sz="1867" dirty="0">
                <a:solidFill>
                  <a:schemeClr val="bg1"/>
                </a:solidFill>
                <a:cs typeface="Arial" pitchFamily="34" charset="0"/>
              </a:rPr>
              <a:t> par : </a:t>
            </a:r>
            <a:r>
              <a:rPr lang="en-US" altLang="ko-KR" sz="1867" dirty="0" err="1">
                <a:solidFill>
                  <a:schemeClr val="bg1"/>
                </a:solidFill>
                <a:cs typeface="Arial" pitchFamily="34" charset="0"/>
              </a:rPr>
              <a:t>Bilel</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Jammazi</a:t>
            </a:r>
            <a:r>
              <a:rPr lang="en-US" altLang="ko-KR" sz="1867" dirty="0">
                <a:solidFill>
                  <a:schemeClr val="bg1"/>
                </a:solidFill>
                <a:cs typeface="Arial" pitchFamily="34" charset="0"/>
              </a:rPr>
              <a:t> </a:t>
            </a:r>
          </a:p>
          <a:p>
            <a:pPr lvl="3"/>
            <a:r>
              <a:rPr lang="en-US" altLang="ko-KR" sz="1867" dirty="0">
                <a:solidFill>
                  <a:schemeClr val="bg1"/>
                </a:solidFill>
                <a:cs typeface="Arial" pitchFamily="34" charset="0"/>
              </a:rPr>
              <a:t>   Aya Lamsi  </a:t>
            </a:r>
          </a:p>
        </p:txBody>
      </p:sp>
      <p:grpSp>
        <p:nvGrpSpPr>
          <p:cNvPr id="15" name="Group 14">
            <a:extLst>
              <a:ext uri="{FF2B5EF4-FFF2-40B4-BE49-F238E27FC236}">
                <a16:creationId xmlns:a16="http://schemas.microsoft.com/office/drawing/2014/main" id="{1527CFAF-7CCE-44BB-AF72-C1F244779008}"/>
              </a:ext>
            </a:extLst>
          </p:cNvPr>
          <p:cNvGrpSpPr/>
          <p:nvPr/>
        </p:nvGrpSpPr>
        <p:grpSpPr>
          <a:xfrm>
            <a:off x="361896" y="1498187"/>
            <a:ext cx="5389197" cy="3861625"/>
            <a:chOff x="2491486" y="2166705"/>
            <a:chExt cx="4786450" cy="3429727"/>
          </a:xfrm>
          <a:solidFill>
            <a:schemeClr val="bg1"/>
          </a:solidFill>
        </p:grpSpPr>
        <p:grpSp>
          <p:nvGrpSpPr>
            <p:cNvPr id="16" name="Graphic 166">
              <a:extLst>
                <a:ext uri="{FF2B5EF4-FFF2-40B4-BE49-F238E27FC236}">
                  <a16:creationId xmlns:a16="http://schemas.microsoft.com/office/drawing/2014/main" id="{76D1291D-A11D-4617-ACBA-1EB139B4784E}"/>
                </a:ext>
              </a:extLst>
            </p:cNvPr>
            <p:cNvGrpSpPr/>
            <p:nvPr/>
          </p:nvGrpSpPr>
          <p:grpSpPr>
            <a:xfrm rot="10800000">
              <a:off x="2739541" y="2574234"/>
              <a:ext cx="3581400" cy="752475"/>
              <a:chOff x="4305300" y="3052762"/>
              <a:chExt cx="3581400" cy="752475"/>
            </a:xfrm>
            <a:grpFill/>
          </p:grpSpPr>
          <p:sp>
            <p:nvSpPr>
              <p:cNvPr id="218" name="Freeform: Shape 217">
                <a:extLst>
                  <a:ext uri="{FF2B5EF4-FFF2-40B4-BE49-F238E27FC236}">
                    <a16:creationId xmlns:a16="http://schemas.microsoft.com/office/drawing/2014/main" id="{0C3E7658-13F9-4CBF-AEBE-89CAA6F8F54B}"/>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216653-ACFD-4626-BFCB-8D8BE8D02F14}"/>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5CCD930-C3E6-48FA-A447-1EF7D945F32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2BFDAAB-DF19-4F7A-B787-7EECCB733C0E}"/>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437D5C5-EE11-43BB-8CFE-7DBEE78813D0}"/>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3FE45C7-7743-4279-9599-CFD691F575D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5E7C030-0A90-48B1-937F-520F1B8098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BDE8C39-785B-46E9-AAF8-25DC0AC99815}"/>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D2CFCE9-4A76-4C62-AE02-F9D55300A53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47D7CCC1-F881-4ABF-AECE-D88DBC94EFC3}"/>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94DE75FA-1EA7-4225-A57A-25BDB3025F0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1279FD30-1398-48F1-A83C-BFF6FCEC5138}"/>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BC0C658-C164-4854-B9CA-48A7CE2357A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DD35EAA-05AE-467C-8616-2A559406A9B3}"/>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293E587-D473-40B1-9D2C-47C318FDEB1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28CFF37B-A016-4F71-A8E3-FBFE29F03E9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5DBBD7E-EF65-47BA-80AE-33A4F245A9E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C42ECB2-55FD-4854-AB69-0D3E661F3F98}"/>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A1734F4-3CAA-48BF-BA98-9A10C038B7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CE1322D1-740B-4847-88F0-6EC72D2F41E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30F04740-12EB-497B-8B91-51D4B31E7D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1486" y="3466203"/>
              <a:ext cx="3600450" cy="771525"/>
            </a:xfrm>
            <a:prstGeom prst="rect">
              <a:avLst/>
            </a:prstGeom>
          </p:spPr>
        </p:pic>
        <p:pic>
          <p:nvPicPr>
            <p:cNvPr id="18" name="Graphic 17">
              <a:extLst>
                <a:ext uri="{FF2B5EF4-FFF2-40B4-BE49-F238E27FC236}">
                  <a16:creationId xmlns:a16="http://schemas.microsoft.com/office/drawing/2014/main" id="{8ECA97C9-D664-4952-9EC2-18F60B03BD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3436" y="3868249"/>
              <a:ext cx="3600450" cy="771525"/>
            </a:xfrm>
            <a:prstGeom prst="rect">
              <a:avLst/>
            </a:prstGeom>
          </p:spPr>
        </p:pic>
        <p:pic>
          <p:nvPicPr>
            <p:cNvPr id="19" name="Graphic 18">
              <a:extLst>
                <a:ext uri="{FF2B5EF4-FFF2-40B4-BE49-F238E27FC236}">
                  <a16:creationId xmlns:a16="http://schemas.microsoft.com/office/drawing/2014/main" id="{15AE8B53-1976-4CC1-8501-44A62C40E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578" y="4508639"/>
              <a:ext cx="3600450" cy="771525"/>
            </a:xfrm>
            <a:prstGeom prst="rect">
              <a:avLst/>
            </a:prstGeom>
          </p:spPr>
        </p:pic>
        <p:grpSp>
          <p:nvGrpSpPr>
            <p:cNvPr id="20" name="Graphic 166">
              <a:extLst>
                <a:ext uri="{FF2B5EF4-FFF2-40B4-BE49-F238E27FC236}">
                  <a16:creationId xmlns:a16="http://schemas.microsoft.com/office/drawing/2014/main" id="{8D1099EE-B7D4-471F-BF10-B35A2B31867D}"/>
                </a:ext>
              </a:extLst>
            </p:cNvPr>
            <p:cNvGrpSpPr/>
            <p:nvPr/>
          </p:nvGrpSpPr>
          <p:grpSpPr>
            <a:xfrm rot="10800000">
              <a:off x="2854450" y="3801472"/>
              <a:ext cx="3581400" cy="752475"/>
              <a:chOff x="4305300" y="3052762"/>
              <a:chExt cx="3581400" cy="752475"/>
            </a:xfrm>
            <a:grpFill/>
          </p:grpSpPr>
          <p:sp>
            <p:nvSpPr>
              <p:cNvPr id="198" name="Freeform: Shape 197">
                <a:extLst>
                  <a:ext uri="{FF2B5EF4-FFF2-40B4-BE49-F238E27FC236}">
                    <a16:creationId xmlns:a16="http://schemas.microsoft.com/office/drawing/2014/main" id="{3CDC641A-4F40-4017-BD1B-202F15753539}"/>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0ED0D901-344C-4A93-B612-ACF6ABD620B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76E62BE-68EA-401C-92CA-3588760BF1B5}"/>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A2DB005-CDA6-49F9-A1A0-159D3B4FF439}"/>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BE6DB662-7BE4-408B-8D05-2F00EA92E9A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BF88796-79B6-4671-B97D-210D5B3B95E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C6B51A1-D75D-461D-ACE9-383CE899A2C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86DBE1-D05E-4718-AD02-9F8C213E57A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B5A3C0A-F51C-406C-903A-81EC28413ED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CA2672FA-B090-443C-B8A7-37F5F9E30E4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532AE46-43A4-4B05-9928-DD3C0E4ED06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D344CFFD-4038-43A9-A5CA-5B07A92C928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24B330C-474E-4999-BA9B-8F048E81DC7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FA1AEEF2-F04B-45A5-9054-A46D60512E5D}"/>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137509FC-32AF-4044-A39F-219F1F3C00F0}"/>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E839D09-DE1A-4E16-A06E-0D4B748DD1C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F9ABAC86-6FA1-49A0-9795-68885474762A}"/>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00D4050-0144-4A34-8927-846E6A2EA3F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C56B67-1AC9-4E2C-997D-0A7334E794D3}"/>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97E33E8-0E89-4392-B96A-C698A4C4F6F8}"/>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1" name="Graphic 166">
              <a:extLst>
                <a:ext uri="{FF2B5EF4-FFF2-40B4-BE49-F238E27FC236}">
                  <a16:creationId xmlns:a16="http://schemas.microsoft.com/office/drawing/2014/main" id="{F9141121-0887-4503-8F6F-E910C6356BEF}"/>
                </a:ext>
              </a:extLst>
            </p:cNvPr>
            <p:cNvGrpSpPr/>
            <p:nvPr/>
          </p:nvGrpSpPr>
          <p:grpSpPr>
            <a:xfrm>
              <a:off x="3823543" y="2188695"/>
              <a:ext cx="2667773" cy="560516"/>
              <a:chOff x="4305300" y="3052762"/>
              <a:chExt cx="3581400" cy="752475"/>
            </a:xfrm>
            <a:grpFill/>
          </p:grpSpPr>
          <p:sp>
            <p:nvSpPr>
              <p:cNvPr id="178" name="Freeform: Shape 177">
                <a:extLst>
                  <a:ext uri="{FF2B5EF4-FFF2-40B4-BE49-F238E27FC236}">
                    <a16:creationId xmlns:a16="http://schemas.microsoft.com/office/drawing/2014/main" id="{BFE743C3-C9CB-4F8D-B83C-FFD63D87EA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A02079A-A908-4D69-9E5C-27041294C01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CA9E4E-E851-4F0C-8944-4E54BF49EF1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01AC133-BFF8-4799-8BC0-258CEF5959E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E0A308CB-E865-4BE4-835E-67F5AFD8E08C}"/>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BFE1FF2-4B02-470F-9692-611D559364FA}"/>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0A4245A-9E01-4413-A377-4DE08CE1934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BDBAE93-F6C7-4BBA-8648-68BE38BB7E84}"/>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3CCA2E8-9C2A-4C3B-B0A4-ACBB56BEB9C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39D8114-8423-4F98-9353-D80A9E17B56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B688EA-5247-47BB-B46C-05D54295EE5D}"/>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985AD2D-D780-4BA6-8F3B-D6125630D34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E5199ED-47F4-4AA8-A405-9F43533E65E2}"/>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B32631E-A1E2-433A-8EF4-2568546E869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5E6474F-FE3E-4FE3-8ED7-9AC852164B5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A8DCEA-F6D5-4023-A567-5E049C3A12E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F05903D-B940-468C-B78D-F95F0FC28F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C974302-55EB-4179-A85C-4253093217A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196BBF4-D47A-46DA-A8BE-90951167D054}"/>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23214B6-1C4F-4C8B-B030-25C78163DF8C}"/>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2" name="Graphic 234">
              <a:extLst>
                <a:ext uri="{FF2B5EF4-FFF2-40B4-BE49-F238E27FC236}">
                  <a16:creationId xmlns:a16="http://schemas.microsoft.com/office/drawing/2014/main" id="{0E8BC87D-2319-4EA6-B5B3-DDC5ED3EF8F9}"/>
                </a:ext>
              </a:extLst>
            </p:cNvPr>
            <p:cNvGrpSpPr/>
            <p:nvPr/>
          </p:nvGrpSpPr>
          <p:grpSpPr>
            <a:xfrm>
              <a:off x="3273841" y="2338140"/>
              <a:ext cx="3495664" cy="1188682"/>
              <a:chOff x="7540326" y="1358451"/>
              <a:chExt cx="4257675" cy="1447800"/>
            </a:xfrm>
            <a:grpFill/>
          </p:grpSpPr>
          <p:sp>
            <p:nvSpPr>
              <p:cNvPr id="172" name="Freeform: Shape 171">
                <a:extLst>
                  <a:ext uri="{FF2B5EF4-FFF2-40B4-BE49-F238E27FC236}">
                    <a16:creationId xmlns:a16="http://schemas.microsoft.com/office/drawing/2014/main" id="{452A628C-535B-4754-8D97-5EF9FC4A41D3}"/>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020DC91-F1DB-4F7C-8FAD-8D2F402DB394}"/>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6169FD2-C218-4A00-AF51-A9D59F0BE4AC}"/>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405F4BC-7B95-4DCB-B588-18BA5EDA0A36}"/>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75A5F7C-EAB1-4B94-B467-7E40E073BD6E}"/>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88CC3B2-437A-46FC-BF4E-9FB61FE4973A}"/>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23" name="Graphic 166">
              <a:extLst>
                <a:ext uri="{FF2B5EF4-FFF2-40B4-BE49-F238E27FC236}">
                  <a16:creationId xmlns:a16="http://schemas.microsoft.com/office/drawing/2014/main" id="{F395EF3D-BCFF-4BDA-A136-F3ED3193C979}"/>
                </a:ext>
              </a:extLst>
            </p:cNvPr>
            <p:cNvGrpSpPr/>
            <p:nvPr/>
          </p:nvGrpSpPr>
          <p:grpSpPr>
            <a:xfrm>
              <a:off x="4054049" y="5011904"/>
              <a:ext cx="2667773" cy="560516"/>
              <a:chOff x="4305300" y="3052762"/>
              <a:chExt cx="3581400" cy="752475"/>
            </a:xfrm>
            <a:grpFill/>
          </p:grpSpPr>
          <p:sp>
            <p:nvSpPr>
              <p:cNvPr id="152" name="Freeform: Shape 151">
                <a:extLst>
                  <a:ext uri="{FF2B5EF4-FFF2-40B4-BE49-F238E27FC236}">
                    <a16:creationId xmlns:a16="http://schemas.microsoft.com/office/drawing/2014/main" id="{090CE62D-4354-4DA9-8B3D-ADB230BBCE65}"/>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E406C90-0CD1-4539-B84B-AAEF11219B1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A614C4-57FF-4D59-B082-3DE73F78FBCF}"/>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97D19A5-209D-458C-B2CE-A9B96792D2D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C778A36-9280-4E18-87A5-C28A322B9F1E}"/>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C30A4CA-403E-4D76-99C6-A2460E109FEE}"/>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D6A0DE6-8215-44CE-858E-554564A3DBAD}"/>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43681FF-EAB2-40D4-ABBB-348FA45228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59C4C46-1F53-4756-B0C3-28A9C2C5231B}"/>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01D6716-8E57-4D4B-BF98-02539AEDEE2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09F97FBC-5636-4ADD-A2AE-A4EBBA06EA88}"/>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4076DDC-7E6F-48CF-8606-FB9B9304D1E9}"/>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FA21E20B-BA80-44E2-BAD4-D7074C7EE4B0}"/>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4C7D4B5-B4AA-4AA9-BD57-7D8D8F22134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00AF39C-D107-404C-A81D-C80709F4A833}"/>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86537A-A636-4F9B-A44B-F82BF4DBFD1C}"/>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268C19B-7D5C-4751-9E7F-1EF92882C0E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CDF8655-1534-4557-AB56-575CDACF01B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3B7697A-913B-4B31-8445-898BFEBE1C7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1031A19-1A7C-4901-966B-5346553B35C1}"/>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A11F8951-D580-4389-8CEC-94BFFE8B462E}"/>
                </a:ext>
              </a:extLst>
            </p:cNvPr>
            <p:cNvGrpSpPr/>
            <p:nvPr/>
          </p:nvGrpSpPr>
          <p:grpSpPr>
            <a:xfrm>
              <a:off x="4386205" y="2166705"/>
              <a:ext cx="2891731" cy="3429727"/>
              <a:chOff x="5276850" y="2457450"/>
              <a:chExt cx="1638300" cy="1943100"/>
            </a:xfrm>
            <a:grpFill/>
          </p:grpSpPr>
          <p:sp>
            <p:nvSpPr>
              <p:cNvPr id="25" name="Freeform: Shape 24">
                <a:extLst>
                  <a:ext uri="{FF2B5EF4-FFF2-40B4-BE49-F238E27FC236}">
                    <a16:creationId xmlns:a16="http://schemas.microsoft.com/office/drawing/2014/main" id="{6652FEE1-5D21-4162-850A-023CFB4ABDFA}"/>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21A7032-4210-4948-8AA7-82671C232F79}"/>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FADED69-6170-4C5E-80CE-3C1F5E0125EA}"/>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04C4903-4291-4B86-AEBD-DBB246FAE01D}"/>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E6B3CF6-2811-4E64-AB8C-1BCEBC432F0D}"/>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4A18E7B-6A5E-439A-950C-D24B1A57FF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8EE48EF-3528-49E6-BE95-FD71748CB1DB}"/>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3F8C2AB-1474-4D19-8F9D-C95FB8620184}"/>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F8ACD57-7FE0-49D4-95B9-532A99819F8C}"/>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584B00E-9B2D-4C79-8631-88F8B901AF16}"/>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A04A99C-43CA-4D08-9874-917C9491BAFB}"/>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69B493-6C24-468D-B452-55DCC56546F6}"/>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4F31F34-3E80-44CB-8583-7F8A36CFF232}"/>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23C60-188E-49FC-AD18-163F73C3EAB5}"/>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04AF744-B4F5-4145-A113-D9876D5CFC10}"/>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50B4BB1-5D23-49BD-82BC-35D3DCDFE24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0E5B37A-1BB2-472D-B176-ABE1116F2440}"/>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13B717E-9DBC-49FF-912A-C05DAA8992AF}"/>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EFE2F74-B037-4337-8DE2-3000F72805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F5B4E6C-5E23-4AAC-9C68-CA945BA9C2F2}"/>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AD5165-C08D-477D-80DC-A719D2044DD0}"/>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8D20B-1A5D-49B7-8A34-32B03993A1CB}"/>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7E613D9-3BB1-4543-953F-5057185EB1A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0207523-EE14-42DB-8279-9BAE73CE8B3D}"/>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2080175-49BF-43BC-9CC0-A435D947869C}"/>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C9268F1-F46A-4805-884D-CA88A2F1006A}"/>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FE25E3C-C9B2-41BD-9727-EC76C0B3DEF3}"/>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41F865-C946-41C9-95D9-31420B1F04FC}"/>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1A31480-EEC2-438C-9B69-CD7870676EC9}"/>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F2DEF52-A27C-4E23-A031-8BBAA6F799E1}"/>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F365CE0-D26C-4FFE-AD62-CEE7CCEAA6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CDF836D-FA76-4532-8E91-1ED01A061322}"/>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3BB298A-41BD-4F46-A885-398B760E6553}"/>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2306094-61E7-46D2-B561-7C18DAE7EB75}"/>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D83547C-9F3E-4095-98F1-92AE1E3F4189}"/>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3F74F95-A183-417F-8E87-187DFC41239A}"/>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818A00-6CB4-4F70-BF13-5C967EE7EC25}"/>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163BAE2-AD65-442E-90B9-6C6E661E2B63}"/>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A17A58E-565B-4529-B31B-370429B14419}"/>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A53D05-15C6-49FB-AEA6-678A811EF5B7}"/>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278BD38-1F79-4406-9F3C-9BF595192E7B}"/>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E637A85-B58A-44C2-98B0-DFC164AD3465}"/>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579501-5E52-4D11-A2D3-12B09C2949B0}"/>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0BB581-3D25-40D7-8360-6ED7A9F2BF2F}"/>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E7E0F58-2811-4E1E-9BA2-99B133063569}"/>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F0DB081-26B8-4209-A46A-F8810AAA7834}"/>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3EACFA-2B27-4F1E-9DD1-A0BD6FADBD06}"/>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05AA606-61A6-48B5-899C-0B6ABBD96C4B}"/>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D78F833-70B1-4B96-A07A-D8701E340F12}"/>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4F308DD-6BE0-4F14-80E4-F0C9697BD96F}"/>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5E6BCE-38E7-4548-9BB7-F4EDA3FE7B51}"/>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979A80-C1A1-4A27-91DF-4FD4C5BB88AE}"/>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37E6589-EA54-4209-8C4A-F82EC3F15733}"/>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164D8A6-B01E-4C3D-BCFB-72F38638AF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9965FAC-8158-4729-B6B0-9A06B1A490FE}"/>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A513717-B175-4821-AFF8-2B8E1B793E2F}"/>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C148B944-1414-4863-9FA1-95547CFE6FF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83AF7CD-A3CE-4FE6-8C3F-8468103C1A5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F250EB3-11B0-4200-8FA4-193A1C0AC2D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BEF3E2C-37DC-40C6-AD5E-47CBCE9E2A3A}"/>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63E0395-EE72-47CC-8488-940D040EDC5E}"/>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F58809F-011F-4AA7-B502-3D47F13B44D8}"/>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8717AF7-779B-4DF3-9CEF-D586EA470431}"/>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BCD6C76-6AE2-4763-B46B-4EE431766134}"/>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C7FBF5C-A49A-4D31-9A21-76B56C0DF3FA}"/>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AF5C66F-C19C-450F-A636-6856995E3F7D}"/>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84F53D1-48F2-47B4-8E4A-D6F6B605C6C6}"/>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5CF9297-99C2-4BC0-ABD8-D607405790BE}"/>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62E1B38-3F97-4CB8-A3A8-A89FA5899E7A}"/>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1D72538-A8E6-48F9-ABB7-57ACC84A1A7B}"/>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F0E606A-1CD1-4D71-A8A7-77C422D8DAC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3CE38DB-DA89-4531-8B4A-699958CF1E2B}"/>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F056790B-1E88-4771-825C-AFB0FF4579B1}"/>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DCA4795-58C0-473D-B81C-0E6C59291180}"/>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0B40C1B-35AA-4555-A89F-3305352E9EA3}"/>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0363258-5BBC-4FE2-B802-9B019DB20F56}"/>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B7557A3-3661-4E9C-B39D-B03D062E8A8B}"/>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EF6EE7F-D70D-4736-BFA3-199FCDE19DDA}"/>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6B602B8-A178-473D-9F5A-9BB397626ED8}"/>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AA2A7CD-5FB1-4292-9095-694F1352559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331F04C-AABC-46B3-9D30-EDF68C64F8C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7235F60-C42B-4C0A-9707-6FAF81FCFFCC}"/>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31FE774-C36F-42A3-9EBC-D78F2B8E66E9}"/>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6E5FE6F-1815-42A7-92B3-2214557950EF}"/>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63DB948-4DDD-40EA-9BEC-159B7B2B96F2}"/>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D889E67-9BDF-4941-9166-1DEB1341ADB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83D47A6-5339-44D9-85F0-E489305859C1}"/>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94D5390E-FE16-41A4-AE2A-BDC6F254E607}"/>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1772A60-B0C3-4E82-89A7-7096F64D356B}"/>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F2FA24F3-62B4-45E3-9852-D08BB6C61255}"/>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25EB378-46F3-4C03-9FFB-70A6592F630D}"/>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5C21F35-CEFA-4E95-8703-7E445539EF1A}"/>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6123DE7-894E-44BC-A019-4A0E48BA1A98}"/>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C02D98-A389-41B3-94A9-9A1EA77A1A00}"/>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7CDA0F-709A-492B-BBCB-FBFACCF3F549}"/>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3627F75-98E4-465F-A96E-B2FB320B52A8}"/>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8C005081-D1EC-4280-AFE2-3B673E4245B1}"/>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6804D91-5A0B-4CB7-9792-1B892F9B65E6}"/>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D873E1D-C603-4CC0-A1C2-243299E92E7A}"/>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F6447D3D-5002-461D-8A84-96A8899CCDE8}"/>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02EC40E-F8ED-4C3C-9234-BA5A2989617A}"/>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07DCA0C-E754-4444-9CC7-952E80F01784}"/>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DFB5BA-246B-4861-8FD6-F790247D9CB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567EAA1-16A6-446E-9EF3-E1270C2E53D7}"/>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0B2374CA-A86D-4043-9B23-8455AF8FD116}"/>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BF6987C-EFB0-4EEF-BF5C-0B1A2F4A8FD3}"/>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76F792A-A0BC-4D31-8420-C7F90375C47E}"/>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5C72C2F-982B-4F14-88AB-4DEE7B514624}"/>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3AB0B20-B639-45F2-AD68-B4462E2825C0}"/>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7A11A1E-8668-4F38-B7F3-1D2A7EB22124}"/>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EFE919F-ECB2-4DF2-B268-42A81035A446}"/>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1C552B6-20FB-4164-B02F-9F729663469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FDFA48E-28A3-47EE-88D3-A1B3A0350F99}"/>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5C80387-3C62-4353-922D-D20F3B695D5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312E3F1-EB06-4A69-82B4-4FF9E3EECBD4}"/>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84F926E-1985-4734-88C3-3B51A1D2977B}"/>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074AE5E-2655-4AD5-B49B-3CBF0460C7AD}"/>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42794B9-B7BF-4A9C-A4EF-876E14808839}"/>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CA5C001-B79E-4A68-B6F4-91C0CD156BF0}"/>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17F78D5-68DE-4EF3-9B18-BF7FC6130097}"/>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163E4C1-E447-4A7D-A6E3-7B369DE270B7}"/>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344D6E2-1683-4BCB-AFB5-02420C030787}"/>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00609A4-DCEF-48E7-88F0-DC5E92F8471B}"/>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A842D0B0-40C1-4CD2-BDF8-00EF192D3251}"/>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4E4E510-8FCC-4B94-B207-6D3192A74736}"/>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2F02FC-DB61-49B5-BA26-4ECA647BA5A6}"/>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CA6A97-8110-46C6-9413-6571D0C83AB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32476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Rectangle 300">
            <a:extLst>
              <a:ext uri="{FF2B5EF4-FFF2-40B4-BE49-F238E27FC236}">
                <a16:creationId xmlns:a16="http://schemas.microsoft.com/office/drawing/2014/main" id="{46BB677F-6367-47F0-A32E-7824E4D9C199}"/>
              </a:ext>
            </a:extLst>
          </p:cNvPr>
          <p:cNvSpPr/>
          <p:nvPr/>
        </p:nvSpPr>
        <p:spPr>
          <a:xfrm>
            <a:off x="185530" y="3062292"/>
            <a:ext cx="5663769" cy="646331"/>
          </a:xfrm>
          <a:prstGeom prst="rect">
            <a:avLst/>
          </a:prstGeom>
        </p:spPr>
        <p:txBody>
          <a:bodyPr wrap="square">
            <a:spAutoFit/>
          </a:bodyPr>
          <a:lstStyle/>
          <a:p>
            <a:pPr algn="dist"/>
            <a:r>
              <a:rPr lang="fr-FR" sz="3600" dirty="0">
                <a:solidFill>
                  <a:schemeClr val="bg1"/>
                </a:solidFill>
              </a:rPr>
              <a:t>Processus</a:t>
            </a:r>
            <a:r>
              <a:rPr lang="en-US" sz="3600" dirty="0">
                <a:solidFill>
                  <a:schemeClr val="bg1"/>
                </a:solidFill>
              </a:rPr>
              <a:t> </a:t>
            </a:r>
          </a:p>
        </p:txBody>
      </p:sp>
      <p:sp>
        <p:nvSpPr>
          <p:cNvPr id="302" name="Rectangle 301">
            <a:extLst>
              <a:ext uri="{FF2B5EF4-FFF2-40B4-BE49-F238E27FC236}">
                <a16:creationId xmlns:a16="http://schemas.microsoft.com/office/drawing/2014/main" id="{E9B7B593-D656-452E-AFE4-89D6370C70F6}"/>
              </a:ext>
            </a:extLst>
          </p:cNvPr>
          <p:cNvSpPr/>
          <p:nvPr/>
        </p:nvSpPr>
        <p:spPr>
          <a:xfrm>
            <a:off x="106309" y="3762141"/>
            <a:ext cx="582363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그룹 2">
            <a:extLst>
              <a:ext uri="{FF2B5EF4-FFF2-40B4-BE49-F238E27FC236}">
                <a16:creationId xmlns:a16="http://schemas.microsoft.com/office/drawing/2014/main" id="{4F7711B4-5400-4B3E-AC74-09D3BB19AAF0}"/>
              </a:ext>
            </a:extLst>
          </p:cNvPr>
          <p:cNvGrpSpPr/>
          <p:nvPr/>
        </p:nvGrpSpPr>
        <p:grpSpPr>
          <a:xfrm>
            <a:off x="6096000" y="1320143"/>
            <a:ext cx="5493530" cy="4217714"/>
            <a:chOff x="1944920" y="1835170"/>
            <a:chExt cx="5493530" cy="4217714"/>
          </a:xfrm>
        </p:grpSpPr>
        <p:cxnSp>
          <p:nvCxnSpPr>
            <p:cNvPr id="9" name="Straight Connector 7">
              <a:extLst>
                <a:ext uri="{FF2B5EF4-FFF2-40B4-BE49-F238E27FC236}">
                  <a16:creationId xmlns:a16="http://schemas.microsoft.com/office/drawing/2014/main" id="{BA08EDCD-74F1-41C8-958C-B050B447B5DF}"/>
                </a:ext>
              </a:extLst>
            </p:cNvPr>
            <p:cNvCxnSpPr>
              <a:cxnSpLocks/>
              <a:endCxn id="18"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8">
              <a:extLst>
                <a:ext uri="{FF2B5EF4-FFF2-40B4-BE49-F238E27FC236}">
                  <a16:creationId xmlns:a16="http://schemas.microsoft.com/office/drawing/2014/main" id="{E1615CC8-42FF-41DC-937E-95D318228071}"/>
                </a:ext>
              </a:extLst>
            </p:cNvPr>
            <p:cNvCxnSpPr>
              <a:cxnSpLocks/>
              <a:endCxn id="19"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00BC499C-0CF9-4426-BD7E-E11F19F96885}"/>
                </a:ext>
              </a:extLst>
            </p:cNvPr>
            <p:cNvCxnSpPr>
              <a:cxnSpLocks/>
              <a:endCxn id="20"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0">
              <a:extLst>
                <a:ext uri="{FF2B5EF4-FFF2-40B4-BE49-F238E27FC236}">
                  <a16:creationId xmlns:a16="http://schemas.microsoft.com/office/drawing/2014/main" id="{92EF54AA-4131-4105-A870-1526A5C6A764}"/>
                </a:ext>
              </a:extLst>
            </p:cNvPr>
            <p:cNvCxnSpPr>
              <a:cxnSpLocks/>
              <a:endCxn id="21"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id="{03EFC4C0-F436-419C-B1ED-F168FDA550F5}"/>
                </a:ext>
              </a:extLst>
            </p:cNvPr>
            <p:cNvCxnSpPr>
              <a:cxnSpLocks/>
              <a:endCxn id="17"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2">
              <a:extLst>
                <a:ext uri="{FF2B5EF4-FFF2-40B4-BE49-F238E27FC236}">
                  <a16:creationId xmlns:a16="http://schemas.microsoft.com/office/drawing/2014/main" id="{F986AD8E-B080-425A-956A-79FF71FB6555}"/>
                </a:ext>
              </a:extLst>
            </p:cNvPr>
            <p:cNvCxnSpPr>
              <a:cxnSpLocks/>
              <a:endCxn id="16"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3">
              <a:extLst>
                <a:ext uri="{FF2B5EF4-FFF2-40B4-BE49-F238E27FC236}">
                  <a16:creationId xmlns:a16="http://schemas.microsoft.com/office/drawing/2014/main" id="{0C48393A-CDA2-49E7-B504-5101F8C155B9}"/>
                </a:ext>
              </a:extLst>
            </p:cNvPr>
            <p:cNvSpPr/>
            <p:nvPr/>
          </p:nvSpPr>
          <p:spPr>
            <a:xfrm>
              <a:off x="4180360" y="3115656"/>
              <a:ext cx="1512168" cy="1512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16" name="Oval 14">
              <a:extLst>
                <a:ext uri="{FF2B5EF4-FFF2-40B4-BE49-F238E27FC236}">
                  <a16:creationId xmlns:a16="http://schemas.microsoft.com/office/drawing/2014/main" id="{88A4036F-EAB2-4995-8211-7DB8B5668C35}"/>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Oval 15">
              <a:extLst>
                <a:ext uri="{FF2B5EF4-FFF2-40B4-BE49-F238E27FC236}">
                  <a16:creationId xmlns:a16="http://schemas.microsoft.com/office/drawing/2014/main" id="{8928D9C7-A140-41B3-B62F-B487807F1D73}"/>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Oval 16">
              <a:extLst>
                <a:ext uri="{FF2B5EF4-FFF2-40B4-BE49-F238E27FC236}">
                  <a16:creationId xmlns:a16="http://schemas.microsoft.com/office/drawing/2014/main" id="{F91D6EA0-F8E0-4656-8671-76544FA829AF}"/>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19" name="Oval 17">
              <a:extLst>
                <a:ext uri="{FF2B5EF4-FFF2-40B4-BE49-F238E27FC236}">
                  <a16:creationId xmlns:a16="http://schemas.microsoft.com/office/drawing/2014/main" id="{7EF639CC-E99F-4E18-BAC2-D587FB87AA4A}"/>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0" name="Oval 18">
              <a:extLst>
                <a:ext uri="{FF2B5EF4-FFF2-40B4-BE49-F238E27FC236}">
                  <a16:creationId xmlns:a16="http://schemas.microsoft.com/office/drawing/2014/main" id="{35B1A38A-2FE3-4EB2-825B-8F1DA73F8F35}"/>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1" name="Oval 19">
              <a:extLst>
                <a:ext uri="{FF2B5EF4-FFF2-40B4-BE49-F238E27FC236}">
                  <a16:creationId xmlns:a16="http://schemas.microsoft.com/office/drawing/2014/main" id="{8AAB1F60-C20A-4999-A397-9C19D211306E}"/>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3" name="Oval 21">
              <a:extLst>
                <a:ext uri="{FF2B5EF4-FFF2-40B4-BE49-F238E27FC236}">
                  <a16:creationId xmlns:a16="http://schemas.microsoft.com/office/drawing/2014/main" id="{EDCC7241-E753-4AFB-A3B3-ED37ECD3E84A}"/>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4" name="Oval 22">
              <a:extLst>
                <a:ext uri="{FF2B5EF4-FFF2-40B4-BE49-F238E27FC236}">
                  <a16:creationId xmlns:a16="http://schemas.microsoft.com/office/drawing/2014/main" id="{D08EC45C-4E4B-4A42-8776-210E541B7B9B}"/>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Oval 23">
              <a:extLst>
                <a:ext uri="{FF2B5EF4-FFF2-40B4-BE49-F238E27FC236}">
                  <a16:creationId xmlns:a16="http://schemas.microsoft.com/office/drawing/2014/main" id="{E2D2AC98-E1FB-45EA-BC3C-3F7F830AE74D}"/>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6" name="Oval 24">
              <a:extLst>
                <a:ext uri="{FF2B5EF4-FFF2-40B4-BE49-F238E27FC236}">
                  <a16:creationId xmlns:a16="http://schemas.microsoft.com/office/drawing/2014/main" id="{E9F29401-43F2-4ACC-9A2B-B25058FF869D}"/>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7" name="Oval 25">
              <a:extLst>
                <a:ext uri="{FF2B5EF4-FFF2-40B4-BE49-F238E27FC236}">
                  <a16:creationId xmlns:a16="http://schemas.microsoft.com/office/drawing/2014/main" id="{D8689A24-4319-41B5-B469-5BEA5E9FEE1B}"/>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8" name="Oval 26">
              <a:extLst>
                <a:ext uri="{FF2B5EF4-FFF2-40B4-BE49-F238E27FC236}">
                  <a16:creationId xmlns:a16="http://schemas.microsoft.com/office/drawing/2014/main" id="{29478BC5-1BD6-4ADC-A11D-90DF4387FB2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9" name="Oval 27">
              <a:extLst>
                <a:ext uri="{FF2B5EF4-FFF2-40B4-BE49-F238E27FC236}">
                  <a16:creationId xmlns:a16="http://schemas.microsoft.com/office/drawing/2014/main" id="{DBD73B67-25FA-457E-8D4C-409237C0B79E}"/>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0" name="Oval 28">
              <a:extLst>
                <a:ext uri="{FF2B5EF4-FFF2-40B4-BE49-F238E27FC236}">
                  <a16:creationId xmlns:a16="http://schemas.microsoft.com/office/drawing/2014/main" id="{E182AA1D-AC80-41D4-8383-0CC896ADE1F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1" name="Oval 29">
              <a:extLst>
                <a:ext uri="{FF2B5EF4-FFF2-40B4-BE49-F238E27FC236}">
                  <a16:creationId xmlns:a16="http://schemas.microsoft.com/office/drawing/2014/main" id="{FE236479-423C-4035-92FA-60DB4DC1B32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2" name="Oval 30">
              <a:extLst>
                <a:ext uri="{FF2B5EF4-FFF2-40B4-BE49-F238E27FC236}">
                  <a16:creationId xmlns:a16="http://schemas.microsoft.com/office/drawing/2014/main" id="{A8054C4D-4DEA-48C9-B8CB-3BBFC820A444}"/>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3" name="Oval 40">
              <a:extLst>
                <a:ext uri="{FF2B5EF4-FFF2-40B4-BE49-F238E27FC236}">
                  <a16:creationId xmlns:a16="http://schemas.microsoft.com/office/drawing/2014/main" id="{1B3DDEBE-3364-4868-BCF2-4A45DE9D702C}"/>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4" name="Oval 30">
              <a:extLst>
                <a:ext uri="{FF2B5EF4-FFF2-40B4-BE49-F238E27FC236}">
                  <a16:creationId xmlns:a16="http://schemas.microsoft.com/office/drawing/2014/main" id="{2E6BE91B-EA8F-4303-9E2D-5F4DCB07C963}"/>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5" name="Oval 36">
              <a:extLst>
                <a:ext uri="{FF2B5EF4-FFF2-40B4-BE49-F238E27FC236}">
                  <a16:creationId xmlns:a16="http://schemas.microsoft.com/office/drawing/2014/main" id="{E121C6D4-23BF-4E19-BA1C-394098B3492C}"/>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sp>
        <p:nvSpPr>
          <p:cNvPr id="36" name="Oval 8">
            <a:extLst>
              <a:ext uri="{FF2B5EF4-FFF2-40B4-BE49-F238E27FC236}">
                <a16:creationId xmlns:a16="http://schemas.microsoft.com/office/drawing/2014/main" id="{E3D5639C-49CF-43D9-965F-7653D69F451F}"/>
              </a:ext>
            </a:extLst>
          </p:cNvPr>
          <p:cNvSpPr/>
          <p:nvPr/>
        </p:nvSpPr>
        <p:spPr>
          <a:xfrm>
            <a:off x="7528474" y="1681150"/>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nvGrpSpPr>
          <p:cNvPr id="37" name="Google Shape;7464;p74">
            <a:extLst>
              <a:ext uri="{FF2B5EF4-FFF2-40B4-BE49-F238E27FC236}">
                <a16:creationId xmlns:a16="http://schemas.microsoft.com/office/drawing/2014/main" id="{70BF2DFD-088A-BAB3-6D07-E48A5BB01188}"/>
              </a:ext>
            </a:extLst>
          </p:cNvPr>
          <p:cNvGrpSpPr/>
          <p:nvPr/>
        </p:nvGrpSpPr>
        <p:grpSpPr>
          <a:xfrm>
            <a:off x="6441087" y="3151386"/>
            <a:ext cx="465958" cy="555227"/>
            <a:chOff x="-48233050" y="3569725"/>
            <a:chExt cx="252050" cy="299475"/>
          </a:xfrm>
          <a:solidFill>
            <a:schemeClr val="bg1"/>
          </a:solidFill>
        </p:grpSpPr>
        <p:sp>
          <p:nvSpPr>
            <p:cNvPr id="38" name="Google Shape;7465;p74">
              <a:extLst>
                <a:ext uri="{FF2B5EF4-FFF2-40B4-BE49-F238E27FC236}">
                  <a16:creationId xmlns:a16="http://schemas.microsoft.com/office/drawing/2014/main" id="{0E9B4AF6-6C32-5A28-DBF1-FC3379CB9328}"/>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66;p74">
              <a:extLst>
                <a:ext uri="{FF2B5EF4-FFF2-40B4-BE49-F238E27FC236}">
                  <a16:creationId xmlns:a16="http://schemas.microsoft.com/office/drawing/2014/main" id="{B672B37F-D991-E515-A6E4-627E97EDDD4C}"/>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67;p74">
              <a:extLst>
                <a:ext uri="{FF2B5EF4-FFF2-40B4-BE49-F238E27FC236}">
                  <a16:creationId xmlns:a16="http://schemas.microsoft.com/office/drawing/2014/main" id="{369FE05A-F01A-253D-8796-EBF0550A12A5}"/>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504;p74">
            <a:extLst>
              <a:ext uri="{FF2B5EF4-FFF2-40B4-BE49-F238E27FC236}">
                <a16:creationId xmlns:a16="http://schemas.microsoft.com/office/drawing/2014/main" id="{9D5F6636-27B6-1633-9A59-17C5211ECB40}"/>
              </a:ext>
            </a:extLst>
          </p:cNvPr>
          <p:cNvGrpSpPr/>
          <p:nvPr/>
        </p:nvGrpSpPr>
        <p:grpSpPr>
          <a:xfrm>
            <a:off x="10396473" y="4386138"/>
            <a:ext cx="466191" cy="467058"/>
            <a:chOff x="-49764975" y="3551225"/>
            <a:chExt cx="299300" cy="300650"/>
          </a:xfrm>
          <a:solidFill>
            <a:schemeClr val="bg1"/>
          </a:solidFill>
        </p:grpSpPr>
        <p:sp>
          <p:nvSpPr>
            <p:cNvPr id="42" name="Google Shape;7505;p74">
              <a:extLst>
                <a:ext uri="{FF2B5EF4-FFF2-40B4-BE49-F238E27FC236}">
                  <a16:creationId xmlns:a16="http://schemas.microsoft.com/office/drawing/2014/main" id="{6E25F1B6-D2F5-499D-4670-0CFE38527B5B}"/>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06;p74">
              <a:extLst>
                <a:ext uri="{FF2B5EF4-FFF2-40B4-BE49-F238E27FC236}">
                  <a16:creationId xmlns:a16="http://schemas.microsoft.com/office/drawing/2014/main" id="{737C557A-8F8C-38F4-2E83-E74F3472BE83}"/>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07;p74">
              <a:extLst>
                <a:ext uri="{FF2B5EF4-FFF2-40B4-BE49-F238E27FC236}">
                  <a16:creationId xmlns:a16="http://schemas.microsoft.com/office/drawing/2014/main" id="{EEAAAA81-E30F-4F24-A9C0-DA7BD914D7FF}"/>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08;p74">
              <a:extLst>
                <a:ext uri="{FF2B5EF4-FFF2-40B4-BE49-F238E27FC236}">
                  <a16:creationId xmlns:a16="http://schemas.microsoft.com/office/drawing/2014/main" id="{71A079BF-27D3-81CB-81D4-D9C7384AF36C}"/>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09;p74">
              <a:extLst>
                <a:ext uri="{FF2B5EF4-FFF2-40B4-BE49-F238E27FC236}">
                  <a16:creationId xmlns:a16="http://schemas.microsoft.com/office/drawing/2014/main" id="{15D9D26B-36B8-0567-C026-88406AC00F48}"/>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10;p74">
              <a:extLst>
                <a:ext uri="{FF2B5EF4-FFF2-40B4-BE49-F238E27FC236}">
                  <a16:creationId xmlns:a16="http://schemas.microsoft.com/office/drawing/2014/main" id="{8EF693F0-C1EC-6AB7-815A-F5E3070C0B4B}"/>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11;p74">
              <a:extLst>
                <a:ext uri="{FF2B5EF4-FFF2-40B4-BE49-F238E27FC236}">
                  <a16:creationId xmlns:a16="http://schemas.microsoft.com/office/drawing/2014/main" id="{1FFA6F4B-D120-8745-ED1D-0ABDA02E0B02}"/>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12;p74">
              <a:extLst>
                <a:ext uri="{FF2B5EF4-FFF2-40B4-BE49-F238E27FC236}">
                  <a16:creationId xmlns:a16="http://schemas.microsoft.com/office/drawing/2014/main" id="{C23A7FD5-31BF-08EA-A189-148126F12251}"/>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13;p74">
              <a:extLst>
                <a:ext uri="{FF2B5EF4-FFF2-40B4-BE49-F238E27FC236}">
                  <a16:creationId xmlns:a16="http://schemas.microsoft.com/office/drawing/2014/main" id="{0522D3BB-5872-DB9B-3BED-2015A898A058}"/>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14;p74">
              <a:extLst>
                <a:ext uri="{FF2B5EF4-FFF2-40B4-BE49-F238E27FC236}">
                  <a16:creationId xmlns:a16="http://schemas.microsoft.com/office/drawing/2014/main" id="{6ED89A10-41F0-1402-D37A-B9ECBF6F29FE}"/>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15;p74">
              <a:extLst>
                <a:ext uri="{FF2B5EF4-FFF2-40B4-BE49-F238E27FC236}">
                  <a16:creationId xmlns:a16="http://schemas.microsoft.com/office/drawing/2014/main" id="{967713BD-B0DF-1DF0-1103-C92807D01091}"/>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6303;p72">
            <a:extLst>
              <a:ext uri="{FF2B5EF4-FFF2-40B4-BE49-F238E27FC236}">
                <a16:creationId xmlns:a16="http://schemas.microsoft.com/office/drawing/2014/main" id="{421CF228-6B00-2D56-20A0-FE953BC5BDC4}"/>
              </a:ext>
            </a:extLst>
          </p:cNvPr>
          <p:cNvGrpSpPr/>
          <p:nvPr/>
        </p:nvGrpSpPr>
        <p:grpSpPr>
          <a:xfrm>
            <a:off x="9026304" y="1438735"/>
            <a:ext cx="382765" cy="367810"/>
            <a:chOff x="-62890750" y="3747425"/>
            <a:chExt cx="330825" cy="317900"/>
          </a:xfrm>
          <a:solidFill>
            <a:schemeClr val="bg1"/>
          </a:solidFill>
        </p:grpSpPr>
        <p:sp>
          <p:nvSpPr>
            <p:cNvPr id="297" name="Google Shape;6304;p72">
              <a:extLst>
                <a:ext uri="{FF2B5EF4-FFF2-40B4-BE49-F238E27FC236}">
                  <a16:creationId xmlns:a16="http://schemas.microsoft.com/office/drawing/2014/main" id="{9B360F34-0590-917E-D88F-DCD9A6937D3F}"/>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305;p72">
              <a:extLst>
                <a:ext uri="{FF2B5EF4-FFF2-40B4-BE49-F238E27FC236}">
                  <a16:creationId xmlns:a16="http://schemas.microsoft.com/office/drawing/2014/main" id="{3854A4F7-06AE-6472-C39B-9D737B3CB40B}"/>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306;p72">
              <a:extLst>
                <a:ext uri="{FF2B5EF4-FFF2-40B4-BE49-F238E27FC236}">
                  <a16:creationId xmlns:a16="http://schemas.microsoft.com/office/drawing/2014/main" id="{D869BC75-7D77-B587-7FCA-A05C23FD2995}"/>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307;p72">
              <a:extLst>
                <a:ext uri="{FF2B5EF4-FFF2-40B4-BE49-F238E27FC236}">
                  <a16:creationId xmlns:a16="http://schemas.microsoft.com/office/drawing/2014/main" id="{72C8AF5A-3F67-7582-1E6F-E42698EE245C}"/>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308;p72">
              <a:extLst>
                <a:ext uri="{FF2B5EF4-FFF2-40B4-BE49-F238E27FC236}">
                  <a16:creationId xmlns:a16="http://schemas.microsoft.com/office/drawing/2014/main" id="{091C8A5F-A38F-D31B-88B0-76BC753FED60}"/>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309;p72">
              <a:extLst>
                <a:ext uri="{FF2B5EF4-FFF2-40B4-BE49-F238E27FC236}">
                  <a16:creationId xmlns:a16="http://schemas.microsoft.com/office/drawing/2014/main" id="{CB33A22C-C3C6-5EAA-C7E8-ABB18344FCD4}"/>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310;p72">
              <a:extLst>
                <a:ext uri="{FF2B5EF4-FFF2-40B4-BE49-F238E27FC236}">
                  <a16:creationId xmlns:a16="http://schemas.microsoft.com/office/drawing/2014/main" id="{0F0D2086-6808-4992-3ECE-5F8ECDE66E2B}"/>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311;p72">
              <a:extLst>
                <a:ext uri="{FF2B5EF4-FFF2-40B4-BE49-F238E27FC236}">
                  <a16:creationId xmlns:a16="http://schemas.microsoft.com/office/drawing/2014/main" id="{7EB15770-FA68-FA48-B9D2-A91ADB290A2C}"/>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312;p72">
              <a:extLst>
                <a:ext uri="{FF2B5EF4-FFF2-40B4-BE49-F238E27FC236}">
                  <a16:creationId xmlns:a16="http://schemas.microsoft.com/office/drawing/2014/main" id="{0AB575B3-3D44-1910-A2B1-545DE44525EA}"/>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313;p72">
              <a:extLst>
                <a:ext uri="{FF2B5EF4-FFF2-40B4-BE49-F238E27FC236}">
                  <a16:creationId xmlns:a16="http://schemas.microsoft.com/office/drawing/2014/main" id="{52A2DFA8-6CE9-368F-7ECF-82BDE7E2F209}"/>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314;p72">
              <a:extLst>
                <a:ext uri="{FF2B5EF4-FFF2-40B4-BE49-F238E27FC236}">
                  <a16:creationId xmlns:a16="http://schemas.microsoft.com/office/drawing/2014/main" id="{2B14EB6A-E079-8DB4-94B0-00DE183CB91B}"/>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315;p72">
              <a:extLst>
                <a:ext uri="{FF2B5EF4-FFF2-40B4-BE49-F238E27FC236}">
                  <a16:creationId xmlns:a16="http://schemas.microsoft.com/office/drawing/2014/main" id="{12D9EAE2-59A6-98BE-36DF-6721C1D31B72}"/>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316;p72">
              <a:extLst>
                <a:ext uri="{FF2B5EF4-FFF2-40B4-BE49-F238E27FC236}">
                  <a16:creationId xmlns:a16="http://schemas.microsoft.com/office/drawing/2014/main" id="{8EDF693F-EB98-372A-6FDA-2796E7883F9D}"/>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317;p72">
              <a:extLst>
                <a:ext uri="{FF2B5EF4-FFF2-40B4-BE49-F238E27FC236}">
                  <a16:creationId xmlns:a16="http://schemas.microsoft.com/office/drawing/2014/main" id="{1D085967-7F48-9BF3-2C2B-847A73C9AABA}"/>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6586;p72">
            <a:extLst>
              <a:ext uri="{FF2B5EF4-FFF2-40B4-BE49-F238E27FC236}">
                <a16:creationId xmlns:a16="http://schemas.microsoft.com/office/drawing/2014/main" id="{61436FF2-CCB7-1947-2255-BAF68BD1F67B}"/>
              </a:ext>
            </a:extLst>
          </p:cNvPr>
          <p:cNvSpPr/>
          <p:nvPr/>
        </p:nvSpPr>
        <p:spPr>
          <a:xfrm>
            <a:off x="10977841" y="2143518"/>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Oval 21">
            <a:extLst>
              <a:ext uri="{FF2B5EF4-FFF2-40B4-BE49-F238E27FC236}">
                <a16:creationId xmlns:a16="http://schemas.microsoft.com/office/drawing/2014/main" id="{B92F2676-D90E-40BF-8AC5-C623D6EC5932}"/>
              </a:ext>
            </a:extLst>
          </p:cNvPr>
          <p:cNvSpPr>
            <a:spLocks noChangeAspect="1"/>
          </p:cNvSpPr>
          <p:nvPr/>
        </p:nvSpPr>
        <p:spPr>
          <a:xfrm>
            <a:off x="7898225" y="4788922"/>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137328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Rectangle 300">
            <a:extLst>
              <a:ext uri="{FF2B5EF4-FFF2-40B4-BE49-F238E27FC236}">
                <a16:creationId xmlns:a16="http://schemas.microsoft.com/office/drawing/2014/main" id="{46BB677F-6367-47F0-A32E-7824E4D9C199}"/>
              </a:ext>
            </a:extLst>
          </p:cNvPr>
          <p:cNvSpPr/>
          <p:nvPr/>
        </p:nvSpPr>
        <p:spPr>
          <a:xfrm>
            <a:off x="185530" y="3062292"/>
            <a:ext cx="5663769" cy="646331"/>
          </a:xfrm>
          <a:prstGeom prst="rect">
            <a:avLst/>
          </a:prstGeom>
        </p:spPr>
        <p:txBody>
          <a:bodyPr wrap="square">
            <a:spAutoFit/>
          </a:bodyPr>
          <a:lstStyle/>
          <a:p>
            <a:pPr algn="dist"/>
            <a:r>
              <a:rPr lang="fr-FR" sz="3600" dirty="0">
                <a:solidFill>
                  <a:schemeClr val="bg1"/>
                </a:solidFill>
              </a:rPr>
              <a:t>Processus</a:t>
            </a:r>
            <a:r>
              <a:rPr lang="en-US" sz="3600" dirty="0">
                <a:solidFill>
                  <a:schemeClr val="bg1"/>
                </a:solidFill>
              </a:rPr>
              <a:t> </a:t>
            </a:r>
          </a:p>
        </p:txBody>
      </p:sp>
      <p:sp>
        <p:nvSpPr>
          <p:cNvPr id="302" name="Rectangle 301">
            <a:extLst>
              <a:ext uri="{FF2B5EF4-FFF2-40B4-BE49-F238E27FC236}">
                <a16:creationId xmlns:a16="http://schemas.microsoft.com/office/drawing/2014/main" id="{E9B7B593-D656-452E-AFE4-89D6370C70F6}"/>
              </a:ext>
            </a:extLst>
          </p:cNvPr>
          <p:cNvSpPr/>
          <p:nvPr/>
        </p:nvSpPr>
        <p:spPr>
          <a:xfrm>
            <a:off x="106309" y="3762141"/>
            <a:ext cx="5823630" cy="6362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그룹 2">
            <a:extLst>
              <a:ext uri="{FF2B5EF4-FFF2-40B4-BE49-F238E27FC236}">
                <a16:creationId xmlns:a16="http://schemas.microsoft.com/office/drawing/2014/main" id="{4F7711B4-5400-4B3E-AC74-09D3BB19AAF0}"/>
              </a:ext>
            </a:extLst>
          </p:cNvPr>
          <p:cNvGrpSpPr/>
          <p:nvPr/>
        </p:nvGrpSpPr>
        <p:grpSpPr>
          <a:xfrm>
            <a:off x="6096000" y="1320143"/>
            <a:ext cx="5493530" cy="4217714"/>
            <a:chOff x="1944920" y="1835170"/>
            <a:chExt cx="5493530" cy="4217714"/>
          </a:xfrm>
        </p:grpSpPr>
        <p:cxnSp>
          <p:nvCxnSpPr>
            <p:cNvPr id="9" name="Straight Connector 7">
              <a:extLst>
                <a:ext uri="{FF2B5EF4-FFF2-40B4-BE49-F238E27FC236}">
                  <a16:creationId xmlns:a16="http://schemas.microsoft.com/office/drawing/2014/main" id="{BA08EDCD-74F1-41C8-958C-B050B447B5DF}"/>
                </a:ext>
              </a:extLst>
            </p:cNvPr>
            <p:cNvCxnSpPr>
              <a:cxnSpLocks/>
              <a:endCxn id="18" idx="1"/>
            </p:cNvCxnSpPr>
            <p:nvPr/>
          </p:nvCxnSpPr>
          <p:spPr>
            <a:xfrm>
              <a:off x="4936446" y="3871740"/>
              <a:ext cx="1178797" cy="86881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8">
              <a:extLst>
                <a:ext uri="{FF2B5EF4-FFF2-40B4-BE49-F238E27FC236}">
                  <a16:creationId xmlns:a16="http://schemas.microsoft.com/office/drawing/2014/main" id="{E1615CC8-42FF-41DC-937E-95D318228071}"/>
                </a:ext>
              </a:extLst>
            </p:cNvPr>
            <p:cNvCxnSpPr>
              <a:cxnSpLocks/>
              <a:endCxn id="19" idx="7"/>
            </p:cNvCxnSpPr>
            <p:nvPr/>
          </p:nvCxnSpPr>
          <p:spPr>
            <a:xfrm flipH="1">
              <a:off x="4216238" y="3871740"/>
              <a:ext cx="720210" cy="14224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00BC499C-0CF9-4426-BD7E-E11F19F96885}"/>
                </a:ext>
              </a:extLst>
            </p:cNvPr>
            <p:cNvCxnSpPr>
              <a:cxnSpLocks/>
              <a:endCxn id="20" idx="6"/>
            </p:cNvCxnSpPr>
            <p:nvPr/>
          </p:nvCxnSpPr>
          <p:spPr>
            <a:xfrm flipH="1">
              <a:off x="3134007" y="3871740"/>
              <a:ext cx="1802438" cy="12170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0">
              <a:extLst>
                <a:ext uri="{FF2B5EF4-FFF2-40B4-BE49-F238E27FC236}">
                  <a16:creationId xmlns:a16="http://schemas.microsoft.com/office/drawing/2014/main" id="{92EF54AA-4131-4105-A870-1526A5C6A764}"/>
                </a:ext>
              </a:extLst>
            </p:cNvPr>
            <p:cNvCxnSpPr>
              <a:cxnSpLocks/>
              <a:endCxn id="21" idx="5"/>
            </p:cNvCxnSpPr>
            <p:nvPr/>
          </p:nvCxnSpPr>
          <p:spPr>
            <a:xfrm flipH="1" flipV="1">
              <a:off x="3944492" y="2779668"/>
              <a:ext cx="991954" cy="10920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1">
              <a:extLst>
                <a:ext uri="{FF2B5EF4-FFF2-40B4-BE49-F238E27FC236}">
                  <a16:creationId xmlns:a16="http://schemas.microsoft.com/office/drawing/2014/main" id="{03EFC4C0-F436-419C-B1ED-F168FDA550F5}"/>
                </a:ext>
              </a:extLst>
            </p:cNvPr>
            <p:cNvCxnSpPr>
              <a:cxnSpLocks/>
              <a:endCxn id="17" idx="4"/>
            </p:cNvCxnSpPr>
            <p:nvPr/>
          </p:nvCxnSpPr>
          <p:spPr>
            <a:xfrm flipV="1">
              <a:off x="4936444" y="2428572"/>
              <a:ext cx="154013" cy="14431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2">
              <a:extLst>
                <a:ext uri="{FF2B5EF4-FFF2-40B4-BE49-F238E27FC236}">
                  <a16:creationId xmlns:a16="http://schemas.microsoft.com/office/drawing/2014/main" id="{F986AD8E-B080-425A-956A-79FF71FB6555}"/>
                </a:ext>
              </a:extLst>
            </p:cNvPr>
            <p:cNvCxnSpPr>
              <a:cxnSpLocks/>
              <a:endCxn id="16" idx="3"/>
            </p:cNvCxnSpPr>
            <p:nvPr/>
          </p:nvCxnSpPr>
          <p:spPr>
            <a:xfrm flipV="1">
              <a:off x="4976826" y="3135562"/>
              <a:ext cx="1694473" cy="76280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3">
              <a:extLst>
                <a:ext uri="{FF2B5EF4-FFF2-40B4-BE49-F238E27FC236}">
                  <a16:creationId xmlns:a16="http://schemas.microsoft.com/office/drawing/2014/main" id="{0C48393A-CDA2-49E7-B504-5101F8C155B9}"/>
                </a:ext>
              </a:extLst>
            </p:cNvPr>
            <p:cNvSpPr/>
            <p:nvPr/>
          </p:nvSpPr>
          <p:spPr>
            <a:xfrm>
              <a:off x="4180360" y="3115656"/>
              <a:ext cx="1512168" cy="15121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16" name="Oval 14">
              <a:extLst>
                <a:ext uri="{FF2B5EF4-FFF2-40B4-BE49-F238E27FC236}">
                  <a16:creationId xmlns:a16="http://schemas.microsoft.com/office/drawing/2014/main" id="{88A4036F-EAB2-4995-8211-7DB8B5668C35}"/>
                </a:ext>
              </a:extLst>
            </p:cNvPr>
            <p:cNvSpPr/>
            <p:nvPr/>
          </p:nvSpPr>
          <p:spPr>
            <a:xfrm>
              <a:off x="6539677" y="2368411"/>
              <a:ext cx="898773" cy="8987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Oval 15">
              <a:extLst>
                <a:ext uri="{FF2B5EF4-FFF2-40B4-BE49-F238E27FC236}">
                  <a16:creationId xmlns:a16="http://schemas.microsoft.com/office/drawing/2014/main" id="{8928D9C7-A140-41B3-B62F-B487807F1D73}"/>
                </a:ext>
              </a:extLst>
            </p:cNvPr>
            <p:cNvSpPr/>
            <p:nvPr/>
          </p:nvSpPr>
          <p:spPr>
            <a:xfrm>
              <a:off x="4793756" y="1835170"/>
              <a:ext cx="593402" cy="5934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18" name="Oval 16">
              <a:extLst>
                <a:ext uri="{FF2B5EF4-FFF2-40B4-BE49-F238E27FC236}">
                  <a16:creationId xmlns:a16="http://schemas.microsoft.com/office/drawing/2014/main" id="{F91D6EA0-F8E0-4656-8671-76544FA829AF}"/>
                </a:ext>
              </a:extLst>
            </p:cNvPr>
            <p:cNvSpPr/>
            <p:nvPr/>
          </p:nvSpPr>
          <p:spPr>
            <a:xfrm>
              <a:off x="5951985" y="4577296"/>
              <a:ext cx="1114797" cy="11147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p>
          </p:txBody>
        </p:sp>
        <p:sp>
          <p:nvSpPr>
            <p:cNvPr id="19" name="Oval 17">
              <a:extLst>
                <a:ext uri="{FF2B5EF4-FFF2-40B4-BE49-F238E27FC236}">
                  <a16:creationId xmlns:a16="http://schemas.microsoft.com/office/drawing/2014/main" id="{7EF639CC-E99F-4E18-BAC2-D587FB87AA4A}"/>
                </a:ext>
              </a:extLst>
            </p:cNvPr>
            <p:cNvSpPr/>
            <p:nvPr/>
          </p:nvSpPr>
          <p:spPr>
            <a:xfrm>
              <a:off x="3640970" y="5195479"/>
              <a:ext cx="673968" cy="6739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0" name="Oval 18">
              <a:extLst>
                <a:ext uri="{FF2B5EF4-FFF2-40B4-BE49-F238E27FC236}">
                  <a16:creationId xmlns:a16="http://schemas.microsoft.com/office/drawing/2014/main" id="{35B1A38A-2FE3-4EB2-825B-8F1DA73F8F35}"/>
                </a:ext>
              </a:extLst>
            </p:cNvPr>
            <p:cNvSpPr/>
            <p:nvPr/>
          </p:nvSpPr>
          <p:spPr>
            <a:xfrm>
              <a:off x="1944920" y="3398900"/>
              <a:ext cx="1189087" cy="11890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1" name="Oval 19">
              <a:extLst>
                <a:ext uri="{FF2B5EF4-FFF2-40B4-BE49-F238E27FC236}">
                  <a16:creationId xmlns:a16="http://schemas.microsoft.com/office/drawing/2014/main" id="{8AAB1F60-C20A-4999-A397-9C19D211306E}"/>
                </a:ext>
              </a:extLst>
            </p:cNvPr>
            <p:cNvSpPr/>
            <p:nvPr/>
          </p:nvSpPr>
          <p:spPr>
            <a:xfrm>
              <a:off x="3218871" y="2054047"/>
              <a:ext cx="850118" cy="850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3" name="Oval 21">
              <a:extLst>
                <a:ext uri="{FF2B5EF4-FFF2-40B4-BE49-F238E27FC236}">
                  <a16:creationId xmlns:a16="http://schemas.microsoft.com/office/drawing/2014/main" id="{EDCC7241-E753-4AFB-A3B3-ED37ECD3E84A}"/>
                </a:ext>
              </a:extLst>
            </p:cNvPr>
            <p:cNvSpPr/>
            <p:nvPr/>
          </p:nvSpPr>
          <p:spPr>
            <a:xfrm>
              <a:off x="5066607" y="4878024"/>
              <a:ext cx="532389" cy="532389"/>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4" name="Oval 22">
              <a:extLst>
                <a:ext uri="{FF2B5EF4-FFF2-40B4-BE49-F238E27FC236}">
                  <a16:creationId xmlns:a16="http://schemas.microsoft.com/office/drawing/2014/main" id="{D08EC45C-4E4B-4A42-8776-210E541B7B9B}"/>
                </a:ext>
              </a:extLst>
            </p:cNvPr>
            <p:cNvSpPr/>
            <p:nvPr/>
          </p:nvSpPr>
          <p:spPr>
            <a:xfrm>
              <a:off x="5389316" y="2579950"/>
              <a:ext cx="459035" cy="459035"/>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5" name="Oval 23">
              <a:extLst>
                <a:ext uri="{FF2B5EF4-FFF2-40B4-BE49-F238E27FC236}">
                  <a16:creationId xmlns:a16="http://schemas.microsoft.com/office/drawing/2014/main" id="{E2D2AC98-E1FB-45EA-BC3C-3F7F830AE74D}"/>
                </a:ext>
              </a:extLst>
            </p:cNvPr>
            <p:cNvSpPr/>
            <p:nvPr/>
          </p:nvSpPr>
          <p:spPr>
            <a:xfrm>
              <a:off x="3684871" y="4480235"/>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6" name="Oval 24">
              <a:extLst>
                <a:ext uri="{FF2B5EF4-FFF2-40B4-BE49-F238E27FC236}">
                  <a16:creationId xmlns:a16="http://schemas.microsoft.com/office/drawing/2014/main" id="{E9F29401-43F2-4ACC-9A2B-B25058FF869D}"/>
                </a:ext>
              </a:extLst>
            </p:cNvPr>
            <p:cNvSpPr/>
            <p:nvPr/>
          </p:nvSpPr>
          <p:spPr>
            <a:xfrm>
              <a:off x="6476486" y="3551209"/>
              <a:ext cx="282855" cy="282855"/>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7" name="Oval 25">
              <a:extLst>
                <a:ext uri="{FF2B5EF4-FFF2-40B4-BE49-F238E27FC236}">
                  <a16:creationId xmlns:a16="http://schemas.microsoft.com/office/drawing/2014/main" id="{D8689A24-4319-41B5-B469-5BEA5E9FEE1B}"/>
                </a:ext>
              </a:extLst>
            </p:cNvPr>
            <p:cNvSpPr/>
            <p:nvPr/>
          </p:nvSpPr>
          <p:spPr>
            <a:xfrm>
              <a:off x="2668761" y="2196177"/>
              <a:ext cx="266700" cy="266700"/>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8" name="Oval 26">
              <a:extLst>
                <a:ext uri="{FF2B5EF4-FFF2-40B4-BE49-F238E27FC236}">
                  <a16:creationId xmlns:a16="http://schemas.microsoft.com/office/drawing/2014/main" id="{29478BC5-1BD6-4ADC-A11D-90DF4387FB25}"/>
                </a:ext>
              </a:extLst>
            </p:cNvPr>
            <p:cNvSpPr/>
            <p:nvPr/>
          </p:nvSpPr>
          <p:spPr>
            <a:xfrm>
              <a:off x="5924795" y="4117523"/>
              <a:ext cx="352320" cy="352320"/>
            </a:xfrm>
            <a:prstGeom prst="ellipse">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29" name="Oval 27">
              <a:extLst>
                <a:ext uri="{FF2B5EF4-FFF2-40B4-BE49-F238E27FC236}">
                  <a16:creationId xmlns:a16="http://schemas.microsoft.com/office/drawing/2014/main" id="{DBD73B67-25FA-457E-8D4C-409237C0B79E}"/>
                </a:ext>
              </a:extLst>
            </p:cNvPr>
            <p:cNvSpPr/>
            <p:nvPr/>
          </p:nvSpPr>
          <p:spPr>
            <a:xfrm>
              <a:off x="3396656" y="3398900"/>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0" name="Oval 28">
              <a:extLst>
                <a:ext uri="{FF2B5EF4-FFF2-40B4-BE49-F238E27FC236}">
                  <a16:creationId xmlns:a16="http://schemas.microsoft.com/office/drawing/2014/main" id="{E182AA1D-AC80-41D4-8383-0CC896ADE1F2}"/>
                </a:ext>
              </a:extLst>
            </p:cNvPr>
            <p:cNvSpPr/>
            <p:nvPr/>
          </p:nvSpPr>
          <p:spPr>
            <a:xfrm>
              <a:off x="3998959" y="324167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1" name="Oval 29">
              <a:extLst>
                <a:ext uri="{FF2B5EF4-FFF2-40B4-BE49-F238E27FC236}">
                  <a16:creationId xmlns:a16="http://schemas.microsoft.com/office/drawing/2014/main" id="{FE236479-423C-4035-92FA-60DB4DC1B32D}"/>
                </a:ext>
              </a:extLst>
            </p:cNvPr>
            <p:cNvSpPr/>
            <p:nvPr/>
          </p:nvSpPr>
          <p:spPr>
            <a:xfrm>
              <a:off x="5622688" y="1931420"/>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2" name="Oval 30">
              <a:extLst>
                <a:ext uri="{FF2B5EF4-FFF2-40B4-BE49-F238E27FC236}">
                  <a16:creationId xmlns:a16="http://schemas.microsoft.com/office/drawing/2014/main" id="{A8054C4D-4DEA-48C9-B8CB-3BBFC820A444}"/>
                </a:ext>
              </a:extLst>
            </p:cNvPr>
            <p:cNvSpPr/>
            <p:nvPr/>
          </p:nvSpPr>
          <p:spPr>
            <a:xfrm>
              <a:off x="4593305" y="5852433"/>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3" name="Oval 40">
              <a:extLst>
                <a:ext uri="{FF2B5EF4-FFF2-40B4-BE49-F238E27FC236}">
                  <a16:creationId xmlns:a16="http://schemas.microsoft.com/office/drawing/2014/main" id="{1B3DDEBE-3364-4868-BCF2-4A45DE9D702C}"/>
                </a:ext>
              </a:extLst>
            </p:cNvPr>
            <p:cNvSpPr/>
            <p:nvPr/>
          </p:nvSpPr>
          <p:spPr>
            <a:xfrm>
              <a:off x="2927021" y="4538537"/>
              <a:ext cx="200451" cy="200451"/>
            </a:xfrm>
            <a:prstGeom prst="ellipse">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4" name="Oval 30">
              <a:extLst>
                <a:ext uri="{FF2B5EF4-FFF2-40B4-BE49-F238E27FC236}">
                  <a16:creationId xmlns:a16="http://schemas.microsoft.com/office/drawing/2014/main" id="{2E6BE91B-EA8F-4303-9E2D-5F4DCB07C963}"/>
                </a:ext>
              </a:extLst>
            </p:cNvPr>
            <p:cNvSpPr/>
            <p:nvPr/>
          </p:nvSpPr>
          <p:spPr>
            <a:xfrm>
              <a:off x="6063159" y="2804632"/>
              <a:ext cx="363255" cy="363255"/>
            </a:xfrm>
            <a:prstGeom prst="ellipse">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5" name="Oval 36">
              <a:extLst>
                <a:ext uri="{FF2B5EF4-FFF2-40B4-BE49-F238E27FC236}">
                  <a16:creationId xmlns:a16="http://schemas.microsoft.com/office/drawing/2014/main" id="{E121C6D4-23BF-4E19-BA1C-394098B3492C}"/>
                </a:ext>
              </a:extLst>
            </p:cNvPr>
            <p:cNvSpPr/>
            <p:nvPr/>
          </p:nvSpPr>
          <p:spPr>
            <a:xfrm>
              <a:off x="5523070" y="5429243"/>
              <a:ext cx="321839" cy="321839"/>
            </a:xfrm>
            <a:prstGeom prst="ellipse">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sp>
        <p:nvSpPr>
          <p:cNvPr id="36" name="Oval 8">
            <a:extLst>
              <a:ext uri="{FF2B5EF4-FFF2-40B4-BE49-F238E27FC236}">
                <a16:creationId xmlns:a16="http://schemas.microsoft.com/office/drawing/2014/main" id="{E3D5639C-49CF-43D9-965F-7653D69F451F}"/>
              </a:ext>
            </a:extLst>
          </p:cNvPr>
          <p:cNvSpPr/>
          <p:nvPr/>
        </p:nvSpPr>
        <p:spPr>
          <a:xfrm>
            <a:off x="7528474" y="1681150"/>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grpSp>
        <p:nvGrpSpPr>
          <p:cNvPr id="37" name="Google Shape;7464;p74">
            <a:extLst>
              <a:ext uri="{FF2B5EF4-FFF2-40B4-BE49-F238E27FC236}">
                <a16:creationId xmlns:a16="http://schemas.microsoft.com/office/drawing/2014/main" id="{70BF2DFD-088A-BAB3-6D07-E48A5BB01188}"/>
              </a:ext>
            </a:extLst>
          </p:cNvPr>
          <p:cNvGrpSpPr/>
          <p:nvPr/>
        </p:nvGrpSpPr>
        <p:grpSpPr>
          <a:xfrm>
            <a:off x="6441087" y="3151386"/>
            <a:ext cx="465958" cy="555227"/>
            <a:chOff x="-48233050" y="3569725"/>
            <a:chExt cx="252050" cy="299475"/>
          </a:xfrm>
          <a:solidFill>
            <a:schemeClr val="bg1"/>
          </a:solidFill>
        </p:grpSpPr>
        <p:sp>
          <p:nvSpPr>
            <p:cNvPr id="38" name="Google Shape;7465;p74">
              <a:extLst>
                <a:ext uri="{FF2B5EF4-FFF2-40B4-BE49-F238E27FC236}">
                  <a16:creationId xmlns:a16="http://schemas.microsoft.com/office/drawing/2014/main" id="{0E9B4AF6-6C32-5A28-DBF1-FC3379CB9328}"/>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66;p74">
              <a:extLst>
                <a:ext uri="{FF2B5EF4-FFF2-40B4-BE49-F238E27FC236}">
                  <a16:creationId xmlns:a16="http://schemas.microsoft.com/office/drawing/2014/main" id="{B672B37F-D991-E515-A6E4-627E97EDDD4C}"/>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67;p74">
              <a:extLst>
                <a:ext uri="{FF2B5EF4-FFF2-40B4-BE49-F238E27FC236}">
                  <a16:creationId xmlns:a16="http://schemas.microsoft.com/office/drawing/2014/main" id="{369FE05A-F01A-253D-8796-EBF0550A12A5}"/>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504;p74">
            <a:extLst>
              <a:ext uri="{FF2B5EF4-FFF2-40B4-BE49-F238E27FC236}">
                <a16:creationId xmlns:a16="http://schemas.microsoft.com/office/drawing/2014/main" id="{9D5F6636-27B6-1633-9A59-17C5211ECB40}"/>
              </a:ext>
            </a:extLst>
          </p:cNvPr>
          <p:cNvGrpSpPr/>
          <p:nvPr/>
        </p:nvGrpSpPr>
        <p:grpSpPr>
          <a:xfrm>
            <a:off x="10396473" y="4386138"/>
            <a:ext cx="466191" cy="467058"/>
            <a:chOff x="-49764975" y="3551225"/>
            <a:chExt cx="299300" cy="300650"/>
          </a:xfrm>
          <a:solidFill>
            <a:schemeClr val="bg1"/>
          </a:solidFill>
        </p:grpSpPr>
        <p:sp>
          <p:nvSpPr>
            <p:cNvPr id="42" name="Google Shape;7505;p74">
              <a:extLst>
                <a:ext uri="{FF2B5EF4-FFF2-40B4-BE49-F238E27FC236}">
                  <a16:creationId xmlns:a16="http://schemas.microsoft.com/office/drawing/2014/main" id="{6E25F1B6-D2F5-499D-4670-0CFE38527B5B}"/>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06;p74">
              <a:extLst>
                <a:ext uri="{FF2B5EF4-FFF2-40B4-BE49-F238E27FC236}">
                  <a16:creationId xmlns:a16="http://schemas.microsoft.com/office/drawing/2014/main" id="{737C557A-8F8C-38F4-2E83-E74F3472BE83}"/>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07;p74">
              <a:extLst>
                <a:ext uri="{FF2B5EF4-FFF2-40B4-BE49-F238E27FC236}">
                  <a16:creationId xmlns:a16="http://schemas.microsoft.com/office/drawing/2014/main" id="{EEAAAA81-E30F-4F24-A9C0-DA7BD914D7FF}"/>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08;p74">
              <a:extLst>
                <a:ext uri="{FF2B5EF4-FFF2-40B4-BE49-F238E27FC236}">
                  <a16:creationId xmlns:a16="http://schemas.microsoft.com/office/drawing/2014/main" id="{71A079BF-27D3-81CB-81D4-D9C7384AF36C}"/>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09;p74">
              <a:extLst>
                <a:ext uri="{FF2B5EF4-FFF2-40B4-BE49-F238E27FC236}">
                  <a16:creationId xmlns:a16="http://schemas.microsoft.com/office/drawing/2014/main" id="{15D9D26B-36B8-0567-C026-88406AC00F48}"/>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10;p74">
              <a:extLst>
                <a:ext uri="{FF2B5EF4-FFF2-40B4-BE49-F238E27FC236}">
                  <a16:creationId xmlns:a16="http://schemas.microsoft.com/office/drawing/2014/main" id="{8EF693F0-C1EC-6AB7-815A-F5E3070C0B4B}"/>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11;p74">
              <a:extLst>
                <a:ext uri="{FF2B5EF4-FFF2-40B4-BE49-F238E27FC236}">
                  <a16:creationId xmlns:a16="http://schemas.microsoft.com/office/drawing/2014/main" id="{1FFA6F4B-D120-8745-ED1D-0ABDA02E0B02}"/>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12;p74">
              <a:extLst>
                <a:ext uri="{FF2B5EF4-FFF2-40B4-BE49-F238E27FC236}">
                  <a16:creationId xmlns:a16="http://schemas.microsoft.com/office/drawing/2014/main" id="{C23A7FD5-31BF-08EA-A189-148126F12251}"/>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13;p74">
              <a:extLst>
                <a:ext uri="{FF2B5EF4-FFF2-40B4-BE49-F238E27FC236}">
                  <a16:creationId xmlns:a16="http://schemas.microsoft.com/office/drawing/2014/main" id="{0522D3BB-5872-DB9B-3BED-2015A898A058}"/>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14;p74">
              <a:extLst>
                <a:ext uri="{FF2B5EF4-FFF2-40B4-BE49-F238E27FC236}">
                  <a16:creationId xmlns:a16="http://schemas.microsoft.com/office/drawing/2014/main" id="{6ED89A10-41F0-1402-D37A-B9ECBF6F29FE}"/>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15;p74">
              <a:extLst>
                <a:ext uri="{FF2B5EF4-FFF2-40B4-BE49-F238E27FC236}">
                  <a16:creationId xmlns:a16="http://schemas.microsoft.com/office/drawing/2014/main" id="{967713BD-B0DF-1DF0-1103-C92807D01091}"/>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6303;p72">
            <a:extLst>
              <a:ext uri="{FF2B5EF4-FFF2-40B4-BE49-F238E27FC236}">
                <a16:creationId xmlns:a16="http://schemas.microsoft.com/office/drawing/2014/main" id="{421CF228-6B00-2D56-20A0-FE953BC5BDC4}"/>
              </a:ext>
            </a:extLst>
          </p:cNvPr>
          <p:cNvGrpSpPr/>
          <p:nvPr/>
        </p:nvGrpSpPr>
        <p:grpSpPr>
          <a:xfrm>
            <a:off x="9026304" y="1438735"/>
            <a:ext cx="382765" cy="367810"/>
            <a:chOff x="-62890750" y="3747425"/>
            <a:chExt cx="330825" cy="317900"/>
          </a:xfrm>
          <a:solidFill>
            <a:schemeClr val="bg1"/>
          </a:solidFill>
        </p:grpSpPr>
        <p:sp>
          <p:nvSpPr>
            <p:cNvPr id="297" name="Google Shape;6304;p72">
              <a:extLst>
                <a:ext uri="{FF2B5EF4-FFF2-40B4-BE49-F238E27FC236}">
                  <a16:creationId xmlns:a16="http://schemas.microsoft.com/office/drawing/2014/main" id="{9B360F34-0590-917E-D88F-DCD9A6937D3F}"/>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6305;p72">
              <a:extLst>
                <a:ext uri="{FF2B5EF4-FFF2-40B4-BE49-F238E27FC236}">
                  <a16:creationId xmlns:a16="http://schemas.microsoft.com/office/drawing/2014/main" id="{3854A4F7-06AE-6472-C39B-9D737B3CB40B}"/>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6306;p72">
              <a:extLst>
                <a:ext uri="{FF2B5EF4-FFF2-40B4-BE49-F238E27FC236}">
                  <a16:creationId xmlns:a16="http://schemas.microsoft.com/office/drawing/2014/main" id="{D869BC75-7D77-B587-7FCA-A05C23FD2995}"/>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6307;p72">
              <a:extLst>
                <a:ext uri="{FF2B5EF4-FFF2-40B4-BE49-F238E27FC236}">
                  <a16:creationId xmlns:a16="http://schemas.microsoft.com/office/drawing/2014/main" id="{72C8AF5A-3F67-7582-1E6F-E42698EE245C}"/>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6308;p72">
              <a:extLst>
                <a:ext uri="{FF2B5EF4-FFF2-40B4-BE49-F238E27FC236}">
                  <a16:creationId xmlns:a16="http://schemas.microsoft.com/office/drawing/2014/main" id="{091C8A5F-A38F-D31B-88B0-76BC753FED60}"/>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6309;p72">
              <a:extLst>
                <a:ext uri="{FF2B5EF4-FFF2-40B4-BE49-F238E27FC236}">
                  <a16:creationId xmlns:a16="http://schemas.microsoft.com/office/drawing/2014/main" id="{CB33A22C-C3C6-5EAA-C7E8-ABB18344FCD4}"/>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6310;p72">
              <a:extLst>
                <a:ext uri="{FF2B5EF4-FFF2-40B4-BE49-F238E27FC236}">
                  <a16:creationId xmlns:a16="http://schemas.microsoft.com/office/drawing/2014/main" id="{0F0D2086-6808-4992-3ECE-5F8ECDE66E2B}"/>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6311;p72">
              <a:extLst>
                <a:ext uri="{FF2B5EF4-FFF2-40B4-BE49-F238E27FC236}">
                  <a16:creationId xmlns:a16="http://schemas.microsoft.com/office/drawing/2014/main" id="{7EB15770-FA68-FA48-B9D2-A91ADB290A2C}"/>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6312;p72">
              <a:extLst>
                <a:ext uri="{FF2B5EF4-FFF2-40B4-BE49-F238E27FC236}">
                  <a16:creationId xmlns:a16="http://schemas.microsoft.com/office/drawing/2014/main" id="{0AB575B3-3D44-1910-A2B1-545DE44525EA}"/>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6313;p72">
              <a:extLst>
                <a:ext uri="{FF2B5EF4-FFF2-40B4-BE49-F238E27FC236}">
                  <a16:creationId xmlns:a16="http://schemas.microsoft.com/office/drawing/2014/main" id="{52A2DFA8-6CE9-368F-7ECF-82BDE7E2F209}"/>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6314;p72">
              <a:extLst>
                <a:ext uri="{FF2B5EF4-FFF2-40B4-BE49-F238E27FC236}">
                  <a16:creationId xmlns:a16="http://schemas.microsoft.com/office/drawing/2014/main" id="{2B14EB6A-E079-8DB4-94B0-00DE183CB91B}"/>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6315;p72">
              <a:extLst>
                <a:ext uri="{FF2B5EF4-FFF2-40B4-BE49-F238E27FC236}">
                  <a16:creationId xmlns:a16="http://schemas.microsoft.com/office/drawing/2014/main" id="{12D9EAE2-59A6-98BE-36DF-6721C1D31B72}"/>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6316;p72">
              <a:extLst>
                <a:ext uri="{FF2B5EF4-FFF2-40B4-BE49-F238E27FC236}">
                  <a16:creationId xmlns:a16="http://schemas.microsoft.com/office/drawing/2014/main" id="{8EDF693F-EB98-372A-6FDA-2796E7883F9D}"/>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317;p72">
              <a:extLst>
                <a:ext uri="{FF2B5EF4-FFF2-40B4-BE49-F238E27FC236}">
                  <a16:creationId xmlns:a16="http://schemas.microsoft.com/office/drawing/2014/main" id="{1D085967-7F48-9BF3-2C2B-847A73C9AABA}"/>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6586;p72">
            <a:extLst>
              <a:ext uri="{FF2B5EF4-FFF2-40B4-BE49-F238E27FC236}">
                <a16:creationId xmlns:a16="http://schemas.microsoft.com/office/drawing/2014/main" id="{61436FF2-CCB7-1947-2255-BAF68BD1F67B}"/>
              </a:ext>
            </a:extLst>
          </p:cNvPr>
          <p:cNvSpPr/>
          <p:nvPr/>
        </p:nvSpPr>
        <p:spPr>
          <a:xfrm>
            <a:off x="10977841" y="2143518"/>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Oval 21">
            <a:extLst>
              <a:ext uri="{FF2B5EF4-FFF2-40B4-BE49-F238E27FC236}">
                <a16:creationId xmlns:a16="http://schemas.microsoft.com/office/drawing/2014/main" id="{B92F2676-D90E-40BF-8AC5-C623D6EC5932}"/>
              </a:ext>
            </a:extLst>
          </p:cNvPr>
          <p:cNvSpPr>
            <a:spLocks noChangeAspect="1"/>
          </p:cNvSpPr>
          <p:nvPr/>
        </p:nvSpPr>
        <p:spPr>
          <a:xfrm>
            <a:off x="7898225" y="4788922"/>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pic>
        <p:nvPicPr>
          <p:cNvPr id="3" name="8 Simple Steps (1)">
            <a:hlinkClick r:id="" action="ppaction://media"/>
            <a:extLst>
              <a:ext uri="{FF2B5EF4-FFF2-40B4-BE49-F238E27FC236}">
                <a16:creationId xmlns:a16="http://schemas.microsoft.com/office/drawing/2014/main" id="{E56229F2-4216-F680-91B0-36FC9B7A55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888"/>
            <a:ext cx="12192000" cy="6858000"/>
          </a:xfrm>
          <a:prstGeom prst="rect">
            <a:avLst/>
          </a:prstGeom>
        </p:spPr>
      </p:pic>
    </p:spTree>
    <p:extLst>
      <p:ext uri="{BB962C8B-B14F-4D97-AF65-F5344CB8AC3E}">
        <p14:creationId xmlns:p14="http://schemas.microsoft.com/office/powerpoint/2010/main" val="1221786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평행 사변형 1">
            <a:extLst>
              <a:ext uri="{FF2B5EF4-FFF2-40B4-BE49-F238E27FC236}">
                <a16:creationId xmlns:a16="http://schemas.microsoft.com/office/drawing/2014/main" id="{1A3CC24C-C6CF-4216-8279-E38EE9E2EB16}"/>
              </a:ext>
            </a:extLst>
          </p:cNvPr>
          <p:cNvSpPr/>
          <p:nvPr/>
        </p:nvSpPr>
        <p:spPr>
          <a:xfrm>
            <a:off x="5104466" y="1"/>
            <a:ext cx="7020860" cy="6894513"/>
          </a:xfrm>
          <a:prstGeom prst="parallelogram">
            <a:avLst>
              <a:gd name="adj" fmla="val 39166"/>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id="{39174F3A-7620-4DE2-9BA3-9D1F85292000}"/>
              </a:ext>
            </a:extLst>
          </p:cNvPr>
          <p:cNvSpPr/>
          <p:nvPr/>
        </p:nvSpPr>
        <p:spPr>
          <a:xfrm>
            <a:off x="222249" y="1771588"/>
            <a:ext cx="4882211" cy="830997"/>
          </a:xfrm>
          <a:prstGeom prst="rect">
            <a:avLst/>
          </a:prstGeom>
        </p:spPr>
        <p:txBody>
          <a:bodyPr wrap="square">
            <a:spAutoFit/>
          </a:bodyPr>
          <a:lstStyle/>
          <a:p>
            <a:pPr algn="dist"/>
            <a:r>
              <a:rPr lang="en-US" sz="4800" dirty="0" err="1">
                <a:solidFill>
                  <a:schemeClr val="accent4"/>
                </a:solidFill>
              </a:rPr>
              <a:t>Démonstration</a:t>
            </a:r>
            <a:r>
              <a:rPr lang="en-US" sz="4800" dirty="0">
                <a:solidFill>
                  <a:schemeClr val="accent4"/>
                </a:solidFill>
              </a:rPr>
              <a:t>  </a:t>
            </a:r>
          </a:p>
        </p:txBody>
      </p:sp>
      <p:sp>
        <p:nvSpPr>
          <p:cNvPr id="10" name="Rectangle 9">
            <a:extLst>
              <a:ext uri="{FF2B5EF4-FFF2-40B4-BE49-F238E27FC236}">
                <a16:creationId xmlns:a16="http://schemas.microsoft.com/office/drawing/2014/main" id="{91BB8B67-E3A8-453A-BFF8-6BA26FA380A4}"/>
              </a:ext>
            </a:extLst>
          </p:cNvPr>
          <p:cNvSpPr/>
          <p:nvPr/>
        </p:nvSpPr>
        <p:spPr>
          <a:xfrm>
            <a:off x="222250" y="2644170"/>
            <a:ext cx="4882214" cy="1569660"/>
          </a:xfrm>
          <a:prstGeom prst="rect">
            <a:avLst/>
          </a:prstGeom>
        </p:spPr>
        <p:txBody>
          <a:bodyPr wrap="square">
            <a:spAutoFit/>
          </a:bodyPr>
          <a:lstStyle/>
          <a:p>
            <a:pPr algn="dist"/>
            <a:r>
              <a:rPr lang="en-US" sz="4800" dirty="0" err="1"/>
              <a:t>Élagage</a:t>
            </a:r>
            <a:r>
              <a:rPr lang="en-US" sz="4800" dirty="0"/>
              <a:t> </a:t>
            </a:r>
            <a:r>
              <a:rPr lang="en-US" sz="4800" dirty="0" err="1"/>
              <a:t>basée</a:t>
            </a:r>
            <a:r>
              <a:rPr lang="en-US" sz="4800" dirty="0"/>
              <a:t> sur </a:t>
            </a:r>
            <a:r>
              <a:rPr lang="en-US" sz="4800" dirty="0" err="1"/>
              <a:t>l’erreur</a:t>
            </a:r>
            <a:r>
              <a:rPr lang="en-US" sz="4800" dirty="0"/>
              <a:t> </a:t>
            </a:r>
          </a:p>
        </p:txBody>
      </p:sp>
      <p:pic>
        <p:nvPicPr>
          <p:cNvPr id="8" name="Espace réservé pour une image  7" descr="Une image contenant texte, stade, laser&#10;&#10;Description générée automatiquement">
            <a:extLst>
              <a:ext uri="{FF2B5EF4-FFF2-40B4-BE49-F238E27FC236}">
                <a16:creationId xmlns:a16="http://schemas.microsoft.com/office/drawing/2014/main" id="{7473A8ED-C001-90F8-1C3A-6E2842453E0F}"/>
              </a:ext>
              <a:ext uri="{C183D7F6-B498-43B3-948B-1728B52AA6E4}">
                <adec:decorative xmlns:adec="http://schemas.microsoft.com/office/drawing/2017/decorative" val="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0118" r="10118"/>
          <a:stretch>
            <a:fillRect/>
          </a:stretch>
        </p:blipFill>
        <p:spPr/>
      </p:pic>
      <p:grpSp>
        <p:nvGrpSpPr>
          <p:cNvPr id="13" name="Group 49">
            <a:extLst>
              <a:ext uri="{FF2B5EF4-FFF2-40B4-BE49-F238E27FC236}">
                <a16:creationId xmlns:a16="http://schemas.microsoft.com/office/drawing/2014/main" id="{C6D500F6-22BD-4EA6-B66E-A916B754B334}"/>
              </a:ext>
            </a:extLst>
          </p:cNvPr>
          <p:cNvGrpSpPr/>
          <p:nvPr/>
        </p:nvGrpSpPr>
        <p:grpSpPr>
          <a:xfrm>
            <a:off x="1990842" y="4624328"/>
            <a:ext cx="1345024" cy="929843"/>
            <a:chOff x="4256258" y="2335977"/>
            <a:chExt cx="3706228" cy="2719795"/>
          </a:xfrm>
        </p:grpSpPr>
        <p:cxnSp>
          <p:nvCxnSpPr>
            <p:cNvPr id="14" name="Straight Connector 46">
              <a:extLst>
                <a:ext uri="{FF2B5EF4-FFF2-40B4-BE49-F238E27FC236}">
                  <a16:creationId xmlns:a16="http://schemas.microsoft.com/office/drawing/2014/main" id="{A024A99E-32CE-4931-98DA-6ABDBD803EE9}"/>
                </a:ext>
              </a:extLst>
            </p:cNvPr>
            <p:cNvCxnSpPr>
              <a:cxnSpLocks/>
            </p:cNvCxnSpPr>
            <p:nvPr/>
          </p:nvCxnSpPr>
          <p:spPr>
            <a:xfrm>
              <a:off x="5038725" y="3577600"/>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48">
              <a:extLst>
                <a:ext uri="{FF2B5EF4-FFF2-40B4-BE49-F238E27FC236}">
                  <a16:creationId xmlns:a16="http://schemas.microsoft.com/office/drawing/2014/main" id="{4BDBE187-F351-4B59-82A1-F9A769CA98EE}"/>
                </a:ext>
              </a:extLst>
            </p:cNvPr>
            <p:cNvCxnSpPr>
              <a:cxnSpLocks/>
            </p:cNvCxnSpPr>
            <p:nvPr/>
          </p:nvCxnSpPr>
          <p:spPr>
            <a:xfrm flipH="1">
              <a:off x="5014752" y="3599568"/>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grpSp>
          <p:nvGrpSpPr>
            <p:cNvPr id="16" name="Group 33">
              <a:extLst>
                <a:ext uri="{FF2B5EF4-FFF2-40B4-BE49-F238E27FC236}">
                  <a16:creationId xmlns:a16="http://schemas.microsoft.com/office/drawing/2014/main" id="{9A05EF78-6480-4964-B21A-8C8C2DB44DD8}"/>
                </a:ext>
              </a:extLst>
            </p:cNvPr>
            <p:cNvGrpSpPr/>
            <p:nvPr/>
          </p:nvGrpSpPr>
          <p:grpSpPr>
            <a:xfrm>
              <a:off x="5537539" y="2335977"/>
              <a:ext cx="1157120" cy="2061311"/>
              <a:chOff x="5537539" y="2335977"/>
              <a:chExt cx="1157120" cy="2061311"/>
            </a:xfrm>
            <a:solidFill>
              <a:schemeClr val="accent1"/>
            </a:solidFill>
          </p:grpSpPr>
          <p:sp>
            <p:nvSpPr>
              <p:cNvPr id="45" name="Freeform: Shape 3">
                <a:extLst>
                  <a:ext uri="{FF2B5EF4-FFF2-40B4-BE49-F238E27FC236}">
                    <a16:creationId xmlns:a16="http://schemas.microsoft.com/office/drawing/2014/main" id="{62E993DB-B449-450E-BAF9-7309AB40D974}"/>
                  </a:ext>
                </a:extLst>
              </p:cNvPr>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Freeform: Shape 4">
                <a:extLst>
                  <a:ext uri="{FF2B5EF4-FFF2-40B4-BE49-F238E27FC236}">
                    <a16:creationId xmlns:a16="http://schemas.microsoft.com/office/drawing/2014/main" id="{C2986685-5836-407A-8250-08CF3F7FE404}"/>
                  </a:ext>
                </a:extLst>
              </p:cNvPr>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5">
                <a:extLst>
                  <a:ext uri="{FF2B5EF4-FFF2-40B4-BE49-F238E27FC236}">
                    <a16:creationId xmlns:a16="http://schemas.microsoft.com/office/drawing/2014/main" id="{B44C5F37-B353-4A1E-8E92-E9E46AC0E923}"/>
                  </a:ext>
                </a:extLst>
              </p:cNvPr>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6">
                <a:extLst>
                  <a:ext uri="{FF2B5EF4-FFF2-40B4-BE49-F238E27FC236}">
                    <a16:creationId xmlns:a16="http://schemas.microsoft.com/office/drawing/2014/main" id="{50D15E5D-B979-4274-89E1-4DD08D943770}"/>
                  </a:ext>
                </a:extLst>
              </p:cNvPr>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7">
                <a:extLst>
                  <a:ext uri="{FF2B5EF4-FFF2-40B4-BE49-F238E27FC236}">
                    <a16:creationId xmlns:a16="http://schemas.microsoft.com/office/drawing/2014/main" id="{9C6AACD2-E733-402A-BB14-7E389EBAC8D7}"/>
                  </a:ext>
                </a:extLst>
              </p:cNvPr>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8">
                <a:extLst>
                  <a:ext uri="{FF2B5EF4-FFF2-40B4-BE49-F238E27FC236}">
                    <a16:creationId xmlns:a16="http://schemas.microsoft.com/office/drawing/2014/main" id="{4FFAEAA2-56D0-4ED6-AB6F-C9AA8ABBD3A4}"/>
                  </a:ext>
                </a:extLst>
              </p:cNvPr>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7" name="Group 43">
              <a:extLst>
                <a:ext uri="{FF2B5EF4-FFF2-40B4-BE49-F238E27FC236}">
                  <a16:creationId xmlns:a16="http://schemas.microsoft.com/office/drawing/2014/main" id="{B8376615-ECCD-4219-B3D2-1006D340F2FB}"/>
                </a:ext>
              </a:extLst>
            </p:cNvPr>
            <p:cNvGrpSpPr/>
            <p:nvPr/>
          </p:nvGrpSpPr>
          <p:grpSpPr>
            <a:xfrm>
              <a:off x="4256258" y="4198390"/>
              <a:ext cx="578603" cy="857382"/>
              <a:chOff x="4256258" y="4198390"/>
              <a:chExt cx="578603" cy="857382"/>
            </a:xfrm>
            <a:solidFill>
              <a:schemeClr val="accent4"/>
            </a:solidFill>
          </p:grpSpPr>
          <p:sp>
            <p:nvSpPr>
              <p:cNvPr id="39" name="Freeform: Shape 9">
                <a:extLst>
                  <a:ext uri="{FF2B5EF4-FFF2-40B4-BE49-F238E27FC236}">
                    <a16:creationId xmlns:a16="http://schemas.microsoft.com/office/drawing/2014/main" id="{A18889A5-E15D-4888-AF9C-23308C3A69F0}"/>
                  </a:ext>
                </a:extLst>
              </p:cNvPr>
              <p:cNvSpPr/>
              <p:nvPr/>
            </p:nvSpPr>
            <p:spPr>
              <a:xfrm>
                <a:off x="4256541" y="4269376"/>
                <a:ext cx="578233" cy="241806"/>
              </a:xfrm>
              <a:custGeom>
                <a:avLst/>
                <a:gdLst>
                  <a:gd name="connsiteX0" fmla="*/ 1489 w 578232"/>
                  <a:gd name="connsiteY0" fmla="*/ 0 h 241806"/>
                  <a:gd name="connsiteX1" fmla="*/ 147625 w 578232"/>
                  <a:gd name="connsiteY1" fmla="*/ 31890 h 241806"/>
                  <a:gd name="connsiteX2" fmla="*/ 370156 w 578232"/>
                  <a:gd name="connsiteY2" fmla="*/ 36446 h 241806"/>
                  <a:gd name="connsiteX3" fmla="*/ 536968 w 578232"/>
                  <a:gd name="connsiteY3" fmla="*/ 14719 h 241806"/>
                  <a:gd name="connsiteX4" fmla="*/ 577619 w 578232"/>
                  <a:gd name="connsiteY4" fmla="*/ 1051 h 241806"/>
                  <a:gd name="connsiteX5" fmla="*/ 578320 w 578232"/>
                  <a:gd name="connsiteY5" fmla="*/ 10864 h 241806"/>
                  <a:gd name="connsiteX6" fmla="*/ 578671 w 578232"/>
                  <a:gd name="connsiteY6" fmla="*/ 186436 h 241806"/>
                  <a:gd name="connsiteX7" fmla="*/ 565354 w 578232"/>
                  <a:gd name="connsiteY7" fmla="*/ 206762 h 241806"/>
                  <a:gd name="connsiteX8" fmla="*/ 479145 w 578232"/>
                  <a:gd name="connsiteY8" fmla="*/ 229190 h 241806"/>
                  <a:gd name="connsiteX9" fmla="*/ 245749 w 578232"/>
                  <a:gd name="connsiteY9" fmla="*/ 241806 h 241806"/>
                  <a:gd name="connsiteX10" fmla="*/ 48098 w 578232"/>
                  <a:gd name="connsiteY10" fmla="*/ 219027 h 241806"/>
                  <a:gd name="connsiteX11" fmla="*/ 8849 w 578232"/>
                  <a:gd name="connsiteY11" fmla="*/ 203958 h 241806"/>
                  <a:gd name="connsiteX12" fmla="*/ 438 w 578232"/>
                  <a:gd name="connsiteY12" fmla="*/ 190291 h 241806"/>
                  <a:gd name="connsiteX13" fmla="*/ 88 w 578232"/>
                  <a:gd name="connsiteY13" fmla="*/ 3504 h 241806"/>
                  <a:gd name="connsiteX14" fmla="*/ 1489 w 578232"/>
                  <a:gd name="connsiteY14"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232" h="241806">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12">
                <a:extLst>
                  <a:ext uri="{FF2B5EF4-FFF2-40B4-BE49-F238E27FC236}">
                    <a16:creationId xmlns:a16="http://schemas.microsoft.com/office/drawing/2014/main" id="{5E878D0A-F7E1-4209-B1F3-852C71D46AE6}"/>
                  </a:ext>
                </a:extLst>
              </p:cNvPr>
              <p:cNvSpPr/>
              <p:nvPr/>
            </p:nvSpPr>
            <p:spPr>
              <a:xfrm>
                <a:off x="4256258" y="4813966"/>
                <a:ext cx="578233" cy="241806"/>
              </a:xfrm>
              <a:custGeom>
                <a:avLst/>
                <a:gdLst>
                  <a:gd name="connsiteX0" fmla="*/ 721 w 578232"/>
                  <a:gd name="connsiteY0" fmla="*/ 0 h 241806"/>
                  <a:gd name="connsiteX1" fmla="*/ 153865 w 578232"/>
                  <a:gd name="connsiteY1" fmla="*/ 32942 h 241806"/>
                  <a:gd name="connsiteX2" fmla="*/ 354319 w 578232"/>
                  <a:gd name="connsiteY2" fmla="*/ 37498 h 241806"/>
                  <a:gd name="connsiteX3" fmla="*/ 543909 w 578232"/>
                  <a:gd name="connsiteY3" fmla="*/ 12966 h 241806"/>
                  <a:gd name="connsiteX4" fmla="*/ 578603 w 578232"/>
                  <a:gd name="connsiteY4" fmla="*/ 701 h 241806"/>
                  <a:gd name="connsiteX5" fmla="*/ 578603 w 578232"/>
                  <a:gd name="connsiteY5" fmla="*/ 30138 h 241806"/>
                  <a:gd name="connsiteX6" fmla="*/ 578954 w 578232"/>
                  <a:gd name="connsiteY6" fmla="*/ 185035 h 241806"/>
                  <a:gd name="connsiteX7" fmla="*/ 563884 w 578232"/>
                  <a:gd name="connsiteY7" fmla="*/ 208164 h 241806"/>
                  <a:gd name="connsiteX8" fmla="*/ 474872 w 578232"/>
                  <a:gd name="connsiteY8" fmla="*/ 229891 h 241806"/>
                  <a:gd name="connsiteX9" fmla="*/ 316822 w 578232"/>
                  <a:gd name="connsiteY9" fmla="*/ 241456 h 241806"/>
                  <a:gd name="connsiteX10" fmla="*/ 73613 w 578232"/>
                  <a:gd name="connsiteY10" fmla="*/ 224985 h 241806"/>
                  <a:gd name="connsiteX11" fmla="*/ 13687 w 578232"/>
                  <a:gd name="connsiteY11" fmla="*/ 207463 h 241806"/>
                  <a:gd name="connsiteX12" fmla="*/ 20 w 578232"/>
                  <a:gd name="connsiteY12" fmla="*/ 186086 h 241806"/>
                  <a:gd name="connsiteX13" fmla="*/ 721 w 578232"/>
                  <a:gd name="connsiteY13"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41806">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14">
                <a:extLst>
                  <a:ext uri="{FF2B5EF4-FFF2-40B4-BE49-F238E27FC236}">
                    <a16:creationId xmlns:a16="http://schemas.microsoft.com/office/drawing/2014/main" id="{D1F89DCD-2FE4-4951-B05A-A3ADAA4E9443}"/>
                  </a:ext>
                </a:extLst>
              </p:cNvPr>
              <p:cNvSpPr/>
              <p:nvPr/>
            </p:nvSpPr>
            <p:spPr>
              <a:xfrm>
                <a:off x="4256628" y="4547278"/>
                <a:ext cx="578233" cy="241806"/>
              </a:xfrm>
              <a:custGeom>
                <a:avLst/>
                <a:gdLst>
                  <a:gd name="connsiteX0" fmla="*/ 350 w 578232"/>
                  <a:gd name="connsiteY0" fmla="*/ 701 h 241806"/>
                  <a:gd name="connsiteX1" fmla="*/ 256875 w 578232"/>
                  <a:gd name="connsiteY1" fmla="*/ 38549 h 241806"/>
                  <a:gd name="connsiteX2" fmla="*/ 463637 w 578232"/>
                  <a:gd name="connsiteY2" fmla="*/ 28736 h 241806"/>
                  <a:gd name="connsiteX3" fmla="*/ 578233 w 578232"/>
                  <a:gd name="connsiteY3" fmla="*/ 0 h 241806"/>
                  <a:gd name="connsiteX4" fmla="*/ 578933 w 578232"/>
                  <a:gd name="connsiteY4" fmla="*/ 14368 h 241806"/>
                  <a:gd name="connsiteX5" fmla="*/ 579284 w 578232"/>
                  <a:gd name="connsiteY5" fmla="*/ 184684 h 241806"/>
                  <a:gd name="connsiteX6" fmla="*/ 564215 w 578232"/>
                  <a:gd name="connsiteY6" fmla="*/ 207813 h 241806"/>
                  <a:gd name="connsiteX7" fmla="*/ 471347 w 578232"/>
                  <a:gd name="connsiteY7" fmla="*/ 230242 h 241806"/>
                  <a:gd name="connsiteX8" fmla="*/ 316100 w 578232"/>
                  <a:gd name="connsiteY8" fmla="*/ 241105 h 241806"/>
                  <a:gd name="connsiteX9" fmla="*/ 65533 w 578232"/>
                  <a:gd name="connsiteY9" fmla="*/ 222882 h 241806"/>
                  <a:gd name="connsiteX10" fmla="*/ 15420 w 578232"/>
                  <a:gd name="connsiteY10" fmla="*/ 207813 h 241806"/>
                  <a:gd name="connsiteX11" fmla="*/ 0 w 578232"/>
                  <a:gd name="connsiteY11" fmla="*/ 184684 h 241806"/>
                  <a:gd name="connsiteX12" fmla="*/ 350 w 578232"/>
                  <a:gd name="connsiteY12" fmla="*/ 701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22">
                <a:extLst>
                  <a:ext uri="{FF2B5EF4-FFF2-40B4-BE49-F238E27FC236}">
                    <a16:creationId xmlns:a16="http://schemas.microsoft.com/office/drawing/2014/main" id="{2F37DBDE-B9CF-4045-92B7-CD7B47F704F8}"/>
                  </a:ext>
                </a:extLst>
              </p:cNvPr>
              <p:cNvSpPr/>
              <p:nvPr/>
            </p:nvSpPr>
            <p:spPr>
              <a:xfrm>
                <a:off x="4256628" y="4198390"/>
                <a:ext cx="578233" cy="91115"/>
              </a:xfrm>
              <a:custGeom>
                <a:avLst/>
                <a:gdLst>
                  <a:gd name="connsiteX0" fmla="*/ 0 w 578232"/>
                  <a:gd name="connsiteY0" fmla="*/ 44703 h 91115"/>
                  <a:gd name="connsiteX1" fmla="*/ 23830 w 578232"/>
                  <a:gd name="connsiteY1" fmla="*/ 31737 h 91115"/>
                  <a:gd name="connsiteX2" fmla="*/ 133519 w 578232"/>
                  <a:gd name="connsiteY2" fmla="*/ 8958 h 91115"/>
                  <a:gd name="connsiteX3" fmla="*/ 350444 w 578232"/>
                  <a:gd name="connsiteY3" fmla="*/ 1599 h 91115"/>
                  <a:gd name="connsiteX4" fmla="*/ 541436 w 578232"/>
                  <a:gd name="connsiteY4" fmla="*/ 26480 h 91115"/>
                  <a:gd name="connsiteX5" fmla="*/ 566317 w 578232"/>
                  <a:gd name="connsiteY5" fmla="*/ 35942 h 91115"/>
                  <a:gd name="connsiteX6" fmla="*/ 578933 w 578232"/>
                  <a:gd name="connsiteY6" fmla="*/ 47507 h 91115"/>
                  <a:gd name="connsiteX7" fmla="*/ 567018 w 578232"/>
                  <a:gd name="connsiteY7" fmla="*/ 58020 h 91115"/>
                  <a:gd name="connsiteX8" fmla="*/ 514802 w 578232"/>
                  <a:gd name="connsiteY8" fmla="*/ 74491 h 91115"/>
                  <a:gd name="connsiteX9" fmla="*/ 340982 w 578232"/>
                  <a:gd name="connsiteY9" fmla="*/ 93064 h 91115"/>
                  <a:gd name="connsiteX10" fmla="*/ 127912 w 578232"/>
                  <a:gd name="connsiteY10" fmla="*/ 84654 h 91115"/>
                  <a:gd name="connsiteX11" fmla="*/ 28036 w 578232"/>
                  <a:gd name="connsiteY11" fmla="*/ 64328 h 91115"/>
                  <a:gd name="connsiteX12" fmla="*/ 0 w 578232"/>
                  <a:gd name="connsiteY12" fmla="*/ 50661 h 91115"/>
                  <a:gd name="connsiteX13" fmla="*/ 0 w 578232"/>
                  <a:gd name="connsiteY13" fmla="*/ 44703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91115">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25">
                <a:extLst>
                  <a:ext uri="{FF2B5EF4-FFF2-40B4-BE49-F238E27FC236}">
                    <a16:creationId xmlns:a16="http://schemas.microsoft.com/office/drawing/2014/main" id="{3F1543DA-D38F-4C37-8662-E37833DEB7F7}"/>
                  </a:ext>
                </a:extLst>
              </p:cNvPr>
              <p:cNvSpPr/>
              <p:nvPr/>
            </p:nvSpPr>
            <p:spPr>
              <a:xfrm>
                <a:off x="4256278" y="4503692"/>
                <a:ext cx="578233" cy="63080"/>
              </a:xfrm>
              <a:custGeom>
                <a:avLst/>
                <a:gdLst>
                  <a:gd name="connsiteX0" fmla="*/ 0 w 578232"/>
                  <a:gd name="connsiteY0" fmla="*/ 19055 h 63079"/>
                  <a:gd name="connsiteX1" fmla="*/ 50113 w 578232"/>
                  <a:gd name="connsiteY1" fmla="*/ 1183 h 63079"/>
                  <a:gd name="connsiteX2" fmla="*/ 234097 w 578232"/>
                  <a:gd name="connsiteY2" fmla="*/ 22560 h 63079"/>
                  <a:gd name="connsiteX3" fmla="*/ 442260 w 578232"/>
                  <a:gd name="connsiteY3" fmla="*/ 15901 h 63079"/>
                  <a:gd name="connsiteX4" fmla="*/ 530572 w 578232"/>
                  <a:gd name="connsiteY4" fmla="*/ 1183 h 63079"/>
                  <a:gd name="connsiteX5" fmla="*/ 576480 w 578232"/>
                  <a:gd name="connsiteY5" fmla="*/ 15201 h 63079"/>
                  <a:gd name="connsiteX6" fmla="*/ 574378 w 578232"/>
                  <a:gd name="connsiteY6" fmla="*/ 27116 h 63079"/>
                  <a:gd name="connsiteX7" fmla="*/ 542838 w 578232"/>
                  <a:gd name="connsiteY7" fmla="*/ 40783 h 63079"/>
                  <a:gd name="connsiteX8" fmla="*/ 419481 w 578232"/>
                  <a:gd name="connsiteY8" fmla="*/ 61109 h 63079"/>
                  <a:gd name="connsiteX9" fmla="*/ 240755 w 578232"/>
                  <a:gd name="connsiteY9" fmla="*/ 66015 h 63079"/>
                  <a:gd name="connsiteX10" fmla="*/ 39600 w 578232"/>
                  <a:gd name="connsiteY10" fmla="*/ 41133 h 63079"/>
                  <a:gd name="connsiteX11" fmla="*/ 0 w 578232"/>
                  <a:gd name="connsiteY11" fmla="*/ 19055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63079">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27">
                <a:extLst>
                  <a:ext uri="{FF2B5EF4-FFF2-40B4-BE49-F238E27FC236}">
                    <a16:creationId xmlns:a16="http://schemas.microsoft.com/office/drawing/2014/main" id="{0F25352C-6B85-426A-9023-942DEB5D3AA5}"/>
                  </a:ext>
                </a:extLst>
              </p:cNvPr>
              <p:cNvSpPr/>
              <p:nvPr/>
            </p:nvSpPr>
            <p:spPr>
              <a:xfrm>
                <a:off x="4258073" y="4776681"/>
                <a:ext cx="574728" cy="56071"/>
              </a:xfrm>
              <a:custGeom>
                <a:avLst/>
                <a:gdLst>
                  <a:gd name="connsiteX0" fmla="*/ 288723 w 574728"/>
                  <a:gd name="connsiteY0" fmla="*/ 58312 h 56071"/>
                  <a:gd name="connsiteX1" fmla="*/ 54977 w 574728"/>
                  <a:gd name="connsiteY1" fmla="*/ 39738 h 56071"/>
                  <a:gd name="connsiteX2" fmla="*/ 7316 w 574728"/>
                  <a:gd name="connsiteY2" fmla="*/ 22216 h 56071"/>
                  <a:gd name="connsiteX3" fmla="*/ 6615 w 574728"/>
                  <a:gd name="connsiteY3" fmla="*/ 6446 h 56071"/>
                  <a:gd name="connsiteX4" fmla="*/ 32548 w 574728"/>
                  <a:gd name="connsiteY4" fmla="*/ 1540 h 56071"/>
                  <a:gd name="connsiteX5" fmla="*/ 186393 w 574728"/>
                  <a:gd name="connsiteY5" fmla="*/ 25019 h 56071"/>
                  <a:gd name="connsiteX6" fmla="*/ 470953 w 574728"/>
                  <a:gd name="connsiteY6" fmla="*/ 16959 h 56071"/>
                  <a:gd name="connsiteX7" fmla="*/ 548402 w 574728"/>
                  <a:gd name="connsiteY7" fmla="*/ 839 h 56071"/>
                  <a:gd name="connsiteX8" fmla="*/ 575386 w 574728"/>
                  <a:gd name="connsiteY8" fmla="*/ 10301 h 56071"/>
                  <a:gd name="connsiteX9" fmla="*/ 572232 w 574728"/>
                  <a:gd name="connsiteY9" fmla="*/ 20814 h 56071"/>
                  <a:gd name="connsiteX10" fmla="*/ 540692 w 574728"/>
                  <a:gd name="connsiteY10" fmla="*/ 34481 h 56071"/>
                  <a:gd name="connsiteX11" fmla="*/ 380539 w 574728"/>
                  <a:gd name="connsiteY11" fmla="*/ 57611 h 56071"/>
                  <a:gd name="connsiteX12" fmla="*/ 288723 w 574728"/>
                  <a:gd name="connsiteY12" fmla="*/ 58312 h 5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728" h="56071">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8" name="Group 44">
              <a:extLst>
                <a:ext uri="{FF2B5EF4-FFF2-40B4-BE49-F238E27FC236}">
                  <a16:creationId xmlns:a16="http://schemas.microsoft.com/office/drawing/2014/main" id="{A1B971E8-5846-4CA3-9152-015CCA55CEEC}"/>
                </a:ext>
              </a:extLst>
            </p:cNvPr>
            <p:cNvGrpSpPr/>
            <p:nvPr/>
          </p:nvGrpSpPr>
          <p:grpSpPr>
            <a:xfrm>
              <a:off x="7382939" y="4199052"/>
              <a:ext cx="579547" cy="856720"/>
              <a:chOff x="7382939" y="4199052"/>
              <a:chExt cx="579547" cy="856720"/>
            </a:xfrm>
          </p:grpSpPr>
          <p:sp>
            <p:nvSpPr>
              <p:cNvPr id="33" name="Freeform: Shape 10">
                <a:extLst>
                  <a:ext uri="{FF2B5EF4-FFF2-40B4-BE49-F238E27FC236}">
                    <a16:creationId xmlns:a16="http://schemas.microsoft.com/office/drawing/2014/main" id="{EF061A48-8FF2-4A96-8D5E-87819CAF7204}"/>
                  </a:ext>
                </a:extLst>
              </p:cNvPr>
              <p:cNvSpPr/>
              <p:nvPr/>
            </p:nvSpPr>
            <p:spPr>
              <a:xfrm>
                <a:off x="7383990" y="4269727"/>
                <a:ext cx="578233" cy="238302"/>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11">
                <a:extLst>
                  <a:ext uri="{FF2B5EF4-FFF2-40B4-BE49-F238E27FC236}">
                    <a16:creationId xmlns:a16="http://schemas.microsoft.com/office/drawing/2014/main" id="{41EF3B43-0055-4836-8E48-5E5108B48286}"/>
                  </a:ext>
                </a:extLst>
              </p:cNvPr>
              <p:cNvSpPr/>
              <p:nvPr/>
            </p:nvSpPr>
            <p:spPr>
              <a:xfrm>
                <a:off x="7384253" y="4813966"/>
                <a:ext cx="578233" cy="241806"/>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13">
                <a:extLst>
                  <a:ext uri="{FF2B5EF4-FFF2-40B4-BE49-F238E27FC236}">
                    <a16:creationId xmlns:a16="http://schemas.microsoft.com/office/drawing/2014/main" id="{660EE1C4-7EC7-45E8-8B4F-C5DF18E2D184}"/>
                  </a:ext>
                </a:extLst>
              </p:cNvPr>
              <p:cNvSpPr/>
              <p:nvPr/>
            </p:nvSpPr>
            <p:spPr>
              <a:xfrm>
                <a:off x="7383640" y="4548680"/>
                <a:ext cx="578233" cy="238302"/>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21">
                <a:extLst>
                  <a:ext uri="{FF2B5EF4-FFF2-40B4-BE49-F238E27FC236}">
                    <a16:creationId xmlns:a16="http://schemas.microsoft.com/office/drawing/2014/main" id="{2D8C34D5-CEE2-44C1-A36D-8669B3A78325}"/>
                  </a:ext>
                </a:extLst>
              </p:cNvPr>
              <p:cNvSpPr/>
              <p:nvPr/>
            </p:nvSpPr>
            <p:spPr>
              <a:xfrm>
                <a:off x="7382939" y="4199052"/>
                <a:ext cx="578233" cy="9111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26">
                <a:extLst>
                  <a:ext uri="{FF2B5EF4-FFF2-40B4-BE49-F238E27FC236}">
                    <a16:creationId xmlns:a16="http://schemas.microsoft.com/office/drawing/2014/main" id="{C1344764-2D4B-40D1-A506-B65188F98A62}"/>
                  </a:ext>
                </a:extLst>
              </p:cNvPr>
              <p:cNvSpPr/>
              <p:nvPr/>
            </p:nvSpPr>
            <p:spPr>
              <a:xfrm>
                <a:off x="7383990" y="4504507"/>
                <a:ext cx="578233" cy="63080"/>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28">
                <a:extLst>
                  <a:ext uri="{FF2B5EF4-FFF2-40B4-BE49-F238E27FC236}">
                    <a16:creationId xmlns:a16="http://schemas.microsoft.com/office/drawing/2014/main" id="{A1852533-0901-47B8-BE2B-E013D9DEEE5E}"/>
                  </a:ext>
                </a:extLst>
              </p:cNvPr>
              <p:cNvSpPr/>
              <p:nvPr/>
            </p:nvSpPr>
            <p:spPr>
              <a:xfrm>
                <a:off x="7383640" y="4776200"/>
                <a:ext cx="578233" cy="59575"/>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9" name="Group 35">
              <a:extLst>
                <a:ext uri="{FF2B5EF4-FFF2-40B4-BE49-F238E27FC236}">
                  <a16:creationId xmlns:a16="http://schemas.microsoft.com/office/drawing/2014/main" id="{8D6BA74D-145E-46C5-82C2-FD71567148A5}"/>
                </a:ext>
              </a:extLst>
            </p:cNvPr>
            <p:cNvGrpSpPr/>
            <p:nvPr/>
          </p:nvGrpSpPr>
          <p:grpSpPr>
            <a:xfrm>
              <a:off x="7412026" y="3028298"/>
              <a:ext cx="508845" cy="635161"/>
              <a:chOff x="7412026" y="3028298"/>
              <a:chExt cx="508845" cy="635161"/>
            </a:xfrm>
            <a:solidFill>
              <a:schemeClr val="accent3"/>
            </a:solidFill>
          </p:grpSpPr>
          <p:sp>
            <p:nvSpPr>
              <p:cNvPr id="27" name="Freeform: Shape 16">
                <a:extLst>
                  <a:ext uri="{FF2B5EF4-FFF2-40B4-BE49-F238E27FC236}">
                    <a16:creationId xmlns:a16="http://schemas.microsoft.com/office/drawing/2014/main" id="{98565454-213E-44EF-BEBB-0B630C8A5A86}"/>
                  </a:ext>
                </a:extLst>
              </p:cNvPr>
              <p:cNvSpPr/>
              <p:nvPr/>
            </p:nvSpPr>
            <p:spPr>
              <a:xfrm>
                <a:off x="7412026" y="3491741"/>
                <a:ext cx="508144" cy="171718"/>
              </a:xfrm>
              <a:custGeom>
                <a:avLst/>
                <a:gdLst>
                  <a:gd name="connsiteX0" fmla="*/ 350 w 508143"/>
                  <a:gd name="connsiteY0" fmla="*/ 0 h 171717"/>
                  <a:gd name="connsiteX1" fmla="*/ 509896 w 508143"/>
                  <a:gd name="connsiteY1" fmla="*/ 350 h 171717"/>
                  <a:gd name="connsiteX2" fmla="*/ 510246 w 508143"/>
                  <a:gd name="connsiteY2" fmla="*/ 9462 h 171717"/>
                  <a:gd name="connsiteX3" fmla="*/ 510597 w 508143"/>
                  <a:gd name="connsiteY3" fmla="*/ 127211 h 171717"/>
                  <a:gd name="connsiteX4" fmla="*/ 495528 w 508143"/>
                  <a:gd name="connsiteY4" fmla="*/ 148238 h 171717"/>
                  <a:gd name="connsiteX5" fmla="*/ 414225 w 508143"/>
                  <a:gd name="connsiteY5" fmla="*/ 164358 h 171717"/>
                  <a:gd name="connsiteX6" fmla="*/ 192043 w 508143"/>
                  <a:gd name="connsiteY6" fmla="*/ 171718 h 171717"/>
                  <a:gd name="connsiteX7" fmla="*/ 27335 w 508143"/>
                  <a:gd name="connsiteY7" fmla="*/ 152093 h 171717"/>
                  <a:gd name="connsiteX8" fmla="*/ 21027 w 508143"/>
                  <a:gd name="connsiteY8" fmla="*/ 150341 h 171717"/>
                  <a:gd name="connsiteX9" fmla="*/ 0 w 508143"/>
                  <a:gd name="connsiteY9" fmla="*/ 121254 h 171717"/>
                  <a:gd name="connsiteX10" fmla="*/ 0 w 508143"/>
                  <a:gd name="connsiteY10" fmla="*/ 9812 h 171717"/>
                  <a:gd name="connsiteX11" fmla="*/ 350 w 508143"/>
                  <a:gd name="connsiteY11"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171717">
                    <a:moveTo>
                      <a:pt x="350" y="0"/>
                    </a:moveTo>
                    <a:cubicBezTo>
                      <a:pt x="170666" y="34694"/>
                      <a:pt x="339580" y="34344"/>
                      <a:pt x="509896" y="350"/>
                    </a:cubicBezTo>
                    <a:cubicBezTo>
                      <a:pt x="509896" y="1402"/>
                      <a:pt x="510246" y="5257"/>
                      <a:pt x="510246" y="9462"/>
                    </a:cubicBezTo>
                    <a:cubicBezTo>
                      <a:pt x="510246" y="48712"/>
                      <a:pt x="509546" y="87961"/>
                      <a:pt x="510597" y="127211"/>
                    </a:cubicBezTo>
                    <a:cubicBezTo>
                      <a:pt x="510947" y="139477"/>
                      <a:pt x="506041" y="145785"/>
                      <a:pt x="495528" y="148238"/>
                    </a:cubicBezTo>
                    <a:cubicBezTo>
                      <a:pt x="468543" y="153845"/>
                      <a:pt x="441559" y="160854"/>
                      <a:pt x="414225" y="164358"/>
                    </a:cubicBezTo>
                    <a:cubicBezTo>
                      <a:pt x="340632" y="173820"/>
                      <a:pt x="266337" y="174171"/>
                      <a:pt x="192043" y="171718"/>
                    </a:cubicBezTo>
                    <a:cubicBezTo>
                      <a:pt x="136673" y="169965"/>
                      <a:pt x="81303" y="166461"/>
                      <a:pt x="27335" y="152093"/>
                    </a:cubicBezTo>
                    <a:cubicBezTo>
                      <a:pt x="25232" y="151392"/>
                      <a:pt x="23129" y="151041"/>
                      <a:pt x="21027" y="150341"/>
                    </a:cubicBezTo>
                    <a:cubicBezTo>
                      <a:pt x="0" y="143682"/>
                      <a:pt x="0" y="143682"/>
                      <a:pt x="0" y="121254"/>
                    </a:cubicBezTo>
                    <a:cubicBezTo>
                      <a:pt x="0" y="84107"/>
                      <a:pt x="0" y="46960"/>
                      <a:pt x="0" y="9812"/>
                    </a:cubicBezTo>
                    <a:cubicBezTo>
                      <a:pt x="350" y="5607"/>
                      <a:pt x="350" y="1402"/>
                      <a:pt x="350"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17">
                <a:extLst>
                  <a:ext uri="{FF2B5EF4-FFF2-40B4-BE49-F238E27FC236}">
                    <a16:creationId xmlns:a16="http://schemas.microsoft.com/office/drawing/2014/main" id="{39891FD2-F668-4455-9341-4D536446BDE5}"/>
                  </a:ext>
                </a:extLst>
              </p:cNvPr>
              <p:cNvSpPr/>
              <p:nvPr/>
            </p:nvSpPr>
            <p:spPr>
              <a:xfrm>
                <a:off x="7412727" y="3284979"/>
                <a:ext cx="508144" cy="171718"/>
              </a:xfrm>
              <a:custGeom>
                <a:avLst/>
                <a:gdLst>
                  <a:gd name="connsiteX0" fmla="*/ 0 w 508143"/>
                  <a:gd name="connsiteY0" fmla="*/ 0 h 171717"/>
                  <a:gd name="connsiteX1" fmla="*/ 509545 w 508143"/>
                  <a:gd name="connsiteY1" fmla="*/ 350 h 171717"/>
                  <a:gd name="connsiteX2" fmla="*/ 510247 w 508143"/>
                  <a:gd name="connsiteY2" fmla="*/ 8411 h 171717"/>
                  <a:gd name="connsiteX3" fmla="*/ 510597 w 508143"/>
                  <a:gd name="connsiteY3" fmla="*/ 128613 h 171717"/>
                  <a:gd name="connsiteX4" fmla="*/ 497630 w 508143"/>
                  <a:gd name="connsiteY4" fmla="*/ 147186 h 171717"/>
                  <a:gd name="connsiteX5" fmla="*/ 403711 w 508143"/>
                  <a:gd name="connsiteY5" fmla="*/ 165059 h 171717"/>
                  <a:gd name="connsiteX6" fmla="*/ 234097 w 508143"/>
                  <a:gd name="connsiteY6" fmla="*/ 172418 h 171717"/>
                  <a:gd name="connsiteX7" fmla="*/ 32241 w 508143"/>
                  <a:gd name="connsiteY7" fmla="*/ 153144 h 171717"/>
                  <a:gd name="connsiteX8" fmla="*/ 25933 w 508143"/>
                  <a:gd name="connsiteY8" fmla="*/ 151742 h 171717"/>
                  <a:gd name="connsiteX9" fmla="*/ 350 w 508143"/>
                  <a:gd name="connsiteY9" fmla="*/ 118100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69965" y="35044"/>
                      <a:pt x="339230" y="34344"/>
                      <a:pt x="509545" y="350"/>
                    </a:cubicBezTo>
                    <a:cubicBezTo>
                      <a:pt x="509545" y="1051"/>
                      <a:pt x="510247" y="4556"/>
                      <a:pt x="510247" y="8411"/>
                    </a:cubicBezTo>
                    <a:cubicBezTo>
                      <a:pt x="510247" y="48361"/>
                      <a:pt x="509896" y="88662"/>
                      <a:pt x="510597" y="128613"/>
                    </a:cubicBezTo>
                    <a:cubicBezTo>
                      <a:pt x="510597" y="139126"/>
                      <a:pt x="507092" y="145084"/>
                      <a:pt x="497630" y="147186"/>
                    </a:cubicBezTo>
                    <a:cubicBezTo>
                      <a:pt x="466441" y="153845"/>
                      <a:pt x="435251" y="162606"/>
                      <a:pt x="403711" y="165059"/>
                    </a:cubicBezTo>
                    <a:cubicBezTo>
                      <a:pt x="347290" y="169615"/>
                      <a:pt x="290518" y="172418"/>
                      <a:pt x="234097" y="172418"/>
                    </a:cubicBezTo>
                    <a:cubicBezTo>
                      <a:pt x="166461" y="172068"/>
                      <a:pt x="98475" y="169264"/>
                      <a:pt x="32241" y="153144"/>
                    </a:cubicBezTo>
                    <a:cubicBezTo>
                      <a:pt x="30138" y="152794"/>
                      <a:pt x="28036" y="152093"/>
                      <a:pt x="25933" y="151742"/>
                    </a:cubicBezTo>
                    <a:cubicBezTo>
                      <a:pt x="350" y="144383"/>
                      <a:pt x="350" y="144383"/>
                      <a:pt x="350" y="118100"/>
                    </a:cubicBezTo>
                    <a:cubicBezTo>
                      <a:pt x="0" y="78149"/>
                      <a:pt x="0" y="37848"/>
                      <a:pt x="0"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19">
                <a:extLst>
                  <a:ext uri="{FF2B5EF4-FFF2-40B4-BE49-F238E27FC236}">
                    <a16:creationId xmlns:a16="http://schemas.microsoft.com/office/drawing/2014/main" id="{E04991CA-50F5-4765-BE75-628F194A76CE}"/>
                  </a:ext>
                </a:extLst>
              </p:cNvPr>
              <p:cNvSpPr/>
              <p:nvPr/>
            </p:nvSpPr>
            <p:spPr>
              <a:xfrm>
                <a:off x="7412376" y="3083123"/>
                <a:ext cx="508144" cy="171718"/>
              </a:xfrm>
              <a:custGeom>
                <a:avLst/>
                <a:gdLst>
                  <a:gd name="connsiteX0" fmla="*/ 0 w 508143"/>
                  <a:gd name="connsiteY0" fmla="*/ 0 h 171717"/>
                  <a:gd name="connsiteX1" fmla="*/ 510246 w 508143"/>
                  <a:gd name="connsiteY1" fmla="*/ 0 h 171717"/>
                  <a:gd name="connsiteX2" fmla="*/ 510246 w 508143"/>
                  <a:gd name="connsiteY2" fmla="*/ 10864 h 171717"/>
                  <a:gd name="connsiteX3" fmla="*/ 510597 w 508143"/>
                  <a:gd name="connsiteY3" fmla="*/ 126160 h 171717"/>
                  <a:gd name="connsiteX4" fmla="*/ 494827 w 508143"/>
                  <a:gd name="connsiteY4" fmla="*/ 147887 h 171717"/>
                  <a:gd name="connsiteX5" fmla="*/ 407216 w 508143"/>
                  <a:gd name="connsiteY5" fmla="*/ 164709 h 171717"/>
                  <a:gd name="connsiteX6" fmla="*/ 240054 w 508143"/>
                  <a:gd name="connsiteY6" fmla="*/ 172418 h 171717"/>
                  <a:gd name="connsiteX7" fmla="*/ 31891 w 508143"/>
                  <a:gd name="connsiteY7" fmla="*/ 152794 h 171717"/>
                  <a:gd name="connsiteX8" fmla="*/ 351 w 508143"/>
                  <a:gd name="connsiteY8" fmla="*/ 113544 h 171717"/>
                  <a:gd name="connsiteX9" fmla="*/ 351 w 508143"/>
                  <a:gd name="connsiteY9" fmla="*/ 9812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70316" y="35044"/>
                      <a:pt x="339580" y="34694"/>
                      <a:pt x="510246" y="0"/>
                    </a:cubicBezTo>
                    <a:cubicBezTo>
                      <a:pt x="510246" y="2103"/>
                      <a:pt x="510246" y="6308"/>
                      <a:pt x="510246" y="10864"/>
                    </a:cubicBezTo>
                    <a:cubicBezTo>
                      <a:pt x="510246" y="49413"/>
                      <a:pt x="509546" y="87611"/>
                      <a:pt x="510597" y="126160"/>
                    </a:cubicBezTo>
                    <a:cubicBezTo>
                      <a:pt x="510947" y="139126"/>
                      <a:pt x="506041" y="145434"/>
                      <a:pt x="494827" y="147887"/>
                    </a:cubicBezTo>
                    <a:cubicBezTo>
                      <a:pt x="465740" y="153845"/>
                      <a:pt x="436653" y="162256"/>
                      <a:pt x="407216" y="164709"/>
                    </a:cubicBezTo>
                    <a:cubicBezTo>
                      <a:pt x="351495" y="169264"/>
                      <a:pt x="295775" y="172769"/>
                      <a:pt x="240054" y="172418"/>
                    </a:cubicBezTo>
                    <a:cubicBezTo>
                      <a:pt x="170316" y="172068"/>
                      <a:pt x="100227" y="169615"/>
                      <a:pt x="31891" y="152794"/>
                    </a:cubicBezTo>
                    <a:cubicBezTo>
                      <a:pt x="351" y="145084"/>
                      <a:pt x="351" y="145084"/>
                      <a:pt x="351" y="113544"/>
                    </a:cubicBezTo>
                    <a:cubicBezTo>
                      <a:pt x="351" y="78850"/>
                      <a:pt x="351" y="44506"/>
                      <a:pt x="351" y="9812"/>
                    </a:cubicBezTo>
                    <a:cubicBezTo>
                      <a:pt x="0" y="5607"/>
                      <a:pt x="0" y="1402"/>
                      <a:pt x="0"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4">
                <a:extLst>
                  <a:ext uri="{FF2B5EF4-FFF2-40B4-BE49-F238E27FC236}">
                    <a16:creationId xmlns:a16="http://schemas.microsoft.com/office/drawing/2014/main" id="{BCC81BEC-0315-4A90-8D26-9A8A79A6FC0C}"/>
                  </a:ext>
                </a:extLst>
              </p:cNvPr>
              <p:cNvSpPr/>
              <p:nvPr/>
            </p:nvSpPr>
            <p:spPr>
              <a:xfrm>
                <a:off x="7412376" y="3028298"/>
                <a:ext cx="508144" cy="63080"/>
              </a:xfrm>
              <a:custGeom>
                <a:avLst/>
                <a:gdLst>
                  <a:gd name="connsiteX0" fmla="*/ 510246 w 508143"/>
                  <a:gd name="connsiteY0" fmla="*/ 35551 h 63079"/>
                  <a:gd name="connsiteX1" fmla="*/ 448919 w 508143"/>
                  <a:gd name="connsiteY1" fmla="*/ 50970 h 63079"/>
                  <a:gd name="connsiteX2" fmla="*/ 193796 w 508143"/>
                  <a:gd name="connsiteY2" fmla="*/ 62885 h 63079"/>
                  <a:gd name="connsiteX3" fmla="*/ 36446 w 508143"/>
                  <a:gd name="connsiteY3" fmla="*/ 45713 h 63079"/>
                  <a:gd name="connsiteX4" fmla="*/ 351 w 508143"/>
                  <a:gd name="connsiteY4" fmla="*/ 34149 h 63079"/>
                  <a:gd name="connsiteX5" fmla="*/ 0 w 508143"/>
                  <a:gd name="connsiteY5" fmla="*/ 29593 h 63079"/>
                  <a:gd name="connsiteX6" fmla="*/ 30138 w 508143"/>
                  <a:gd name="connsiteY6" fmla="*/ 19080 h 63079"/>
                  <a:gd name="connsiteX7" fmla="*/ 184684 w 508143"/>
                  <a:gd name="connsiteY7" fmla="*/ 1207 h 63079"/>
                  <a:gd name="connsiteX8" fmla="*/ 376377 w 508143"/>
                  <a:gd name="connsiteY8" fmla="*/ 4361 h 63079"/>
                  <a:gd name="connsiteX9" fmla="*/ 494476 w 508143"/>
                  <a:gd name="connsiteY9" fmla="*/ 23636 h 63079"/>
                  <a:gd name="connsiteX10" fmla="*/ 509195 w 508143"/>
                  <a:gd name="connsiteY10" fmla="*/ 29944 h 63079"/>
                  <a:gd name="connsiteX11" fmla="*/ 510246 w 508143"/>
                  <a:gd name="connsiteY11" fmla="*/ 3555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63079">
                    <a:moveTo>
                      <a:pt x="510246" y="35551"/>
                    </a:moveTo>
                    <a:cubicBezTo>
                      <a:pt x="489921" y="40807"/>
                      <a:pt x="469595" y="47816"/>
                      <a:pt x="448919" y="50970"/>
                    </a:cubicBezTo>
                    <a:cubicBezTo>
                      <a:pt x="364462" y="64637"/>
                      <a:pt x="279304" y="67091"/>
                      <a:pt x="193796" y="62885"/>
                    </a:cubicBezTo>
                    <a:cubicBezTo>
                      <a:pt x="141229" y="60432"/>
                      <a:pt x="89013" y="52372"/>
                      <a:pt x="36446" y="45713"/>
                    </a:cubicBezTo>
                    <a:cubicBezTo>
                      <a:pt x="24181" y="44312"/>
                      <a:pt x="12266" y="38004"/>
                      <a:pt x="351" y="34149"/>
                    </a:cubicBezTo>
                    <a:cubicBezTo>
                      <a:pt x="351" y="32747"/>
                      <a:pt x="0" y="30995"/>
                      <a:pt x="0" y="29593"/>
                    </a:cubicBezTo>
                    <a:cubicBezTo>
                      <a:pt x="10163" y="26089"/>
                      <a:pt x="19975" y="20131"/>
                      <a:pt x="30138" y="19080"/>
                    </a:cubicBezTo>
                    <a:cubicBezTo>
                      <a:pt x="81654" y="12071"/>
                      <a:pt x="133169" y="3310"/>
                      <a:pt x="184684" y="1207"/>
                    </a:cubicBezTo>
                    <a:cubicBezTo>
                      <a:pt x="248465" y="-1246"/>
                      <a:pt x="312596" y="156"/>
                      <a:pt x="376377" y="4361"/>
                    </a:cubicBezTo>
                    <a:cubicBezTo>
                      <a:pt x="415977" y="6814"/>
                      <a:pt x="455227" y="16627"/>
                      <a:pt x="494476" y="23636"/>
                    </a:cubicBezTo>
                    <a:cubicBezTo>
                      <a:pt x="499733" y="24687"/>
                      <a:pt x="504289" y="27841"/>
                      <a:pt x="509195" y="29944"/>
                    </a:cubicBezTo>
                    <a:cubicBezTo>
                      <a:pt x="509896" y="31696"/>
                      <a:pt x="510246" y="33448"/>
                      <a:pt x="510246" y="35551"/>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E07B73E0-05E3-46E6-83D4-7375F3E32A00}"/>
                  </a:ext>
                </a:extLst>
              </p:cNvPr>
              <p:cNvSpPr/>
              <p:nvPr/>
            </p:nvSpPr>
            <p:spPr>
              <a:xfrm>
                <a:off x="7412727" y="3456049"/>
                <a:ext cx="508144" cy="42053"/>
              </a:xfrm>
              <a:custGeom>
                <a:avLst/>
                <a:gdLst>
                  <a:gd name="connsiteX0" fmla="*/ 701 w 508143"/>
                  <a:gd name="connsiteY0" fmla="*/ 10811 h 42053"/>
                  <a:gd name="connsiteX1" fmla="*/ 39950 w 508143"/>
                  <a:gd name="connsiteY1" fmla="*/ 298 h 42053"/>
                  <a:gd name="connsiteX2" fmla="*/ 206411 w 508143"/>
                  <a:gd name="connsiteY2" fmla="*/ 16068 h 42053"/>
                  <a:gd name="connsiteX3" fmla="*/ 399156 w 508143"/>
                  <a:gd name="connsiteY3" fmla="*/ 10811 h 42053"/>
                  <a:gd name="connsiteX4" fmla="*/ 466090 w 508143"/>
                  <a:gd name="connsiteY4" fmla="*/ 998 h 42053"/>
                  <a:gd name="connsiteX5" fmla="*/ 508494 w 508143"/>
                  <a:gd name="connsiteY5" fmla="*/ 11512 h 42053"/>
                  <a:gd name="connsiteX6" fmla="*/ 509195 w 508143"/>
                  <a:gd name="connsiteY6" fmla="*/ 16418 h 42053"/>
                  <a:gd name="connsiteX7" fmla="*/ 454526 w 508143"/>
                  <a:gd name="connsiteY7" fmla="*/ 30786 h 42053"/>
                  <a:gd name="connsiteX8" fmla="*/ 303134 w 508143"/>
                  <a:gd name="connsiteY8" fmla="*/ 44103 h 42053"/>
                  <a:gd name="connsiteX9" fmla="*/ 110390 w 508143"/>
                  <a:gd name="connsiteY9" fmla="*/ 38496 h 42053"/>
                  <a:gd name="connsiteX10" fmla="*/ 23480 w 508143"/>
                  <a:gd name="connsiteY10" fmla="*/ 23777 h 42053"/>
                  <a:gd name="connsiteX11" fmla="*/ 0 w 508143"/>
                  <a:gd name="connsiteY11" fmla="*/ 14666 h 42053"/>
                  <a:gd name="connsiteX12" fmla="*/ 701 w 508143"/>
                  <a:gd name="connsiteY12" fmla="*/ 10811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43" h="42053">
                    <a:moveTo>
                      <a:pt x="701" y="10811"/>
                    </a:moveTo>
                    <a:cubicBezTo>
                      <a:pt x="12966" y="4853"/>
                      <a:pt x="24531" y="-1455"/>
                      <a:pt x="39950" y="298"/>
                    </a:cubicBezTo>
                    <a:cubicBezTo>
                      <a:pt x="95321" y="6255"/>
                      <a:pt x="150691" y="14666"/>
                      <a:pt x="206411" y="16068"/>
                    </a:cubicBezTo>
                    <a:cubicBezTo>
                      <a:pt x="270543" y="17820"/>
                      <a:pt x="335024" y="13614"/>
                      <a:pt x="399156" y="10811"/>
                    </a:cubicBezTo>
                    <a:cubicBezTo>
                      <a:pt x="421584" y="9759"/>
                      <a:pt x="444013" y="5204"/>
                      <a:pt x="466090" y="998"/>
                    </a:cubicBezTo>
                    <a:cubicBezTo>
                      <a:pt x="482561" y="-2156"/>
                      <a:pt x="495528" y="3452"/>
                      <a:pt x="508494" y="11512"/>
                    </a:cubicBezTo>
                    <a:cubicBezTo>
                      <a:pt x="508845" y="13264"/>
                      <a:pt x="508845" y="14666"/>
                      <a:pt x="509195" y="16418"/>
                    </a:cubicBezTo>
                    <a:cubicBezTo>
                      <a:pt x="490972" y="21324"/>
                      <a:pt x="473099" y="28683"/>
                      <a:pt x="454526" y="30786"/>
                    </a:cubicBezTo>
                    <a:cubicBezTo>
                      <a:pt x="404062" y="36744"/>
                      <a:pt x="353598" y="43052"/>
                      <a:pt x="303134" y="44103"/>
                    </a:cubicBezTo>
                    <a:cubicBezTo>
                      <a:pt x="239003" y="45154"/>
                      <a:pt x="174521" y="42351"/>
                      <a:pt x="110390" y="38496"/>
                    </a:cubicBezTo>
                    <a:cubicBezTo>
                      <a:pt x="81303" y="36744"/>
                      <a:pt x="52567" y="29384"/>
                      <a:pt x="23480" y="23777"/>
                    </a:cubicBezTo>
                    <a:cubicBezTo>
                      <a:pt x="15419" y="22375"/>
                      <a:pt x="8060" y="17820"/>
                      <a:pt x="0" y="14666"/>
                    </a:cubicBezTo>
                    <a:cubicBezTo>
                      <a:pt x="701" y="13264"/>
                      <a:pt x="701" y="11862"/>
                      <a:pt x="701" y="10811"/>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AA4358E1-567B-4133-A0BA-190819654BEE}"/>
                  </a:ext>
                </a:extLst>
              </p:cNvPr>
              <p:cNvSpPr/>
              <p:nvPr/>
            </p:nvSpPr>
            <p:spPr>
              <a:xfrm>
                <a:off x="7412376" y="3251947"/>
                <a:ext cx="508144" cy="42053"/>
              </a:xfrm>
              <a:custGeom>
                <a:avLst/>
                <a:gdLst>
                  <a:gd name="connsiteX0" fmla="*/ 0 w 508143"/>
                  <a:gd name="connsiteY0" fmla="*/ 10254 h 42053"/>
                  <a:gd name="connsiteX1" fmla="*/ 36096 w 508143"/>
                  <a:gd name="connsiteY1" fmla="*/ 441 h 42053"/>
                  <a:gd name="connsiteX2" fmla="*/ 180829 w 508143"/>
                  <a:gd name="connsiteY2" fmla="*/ 16912 h 42053"/>
                  <a:gd name="connsiteX3" fmla="*/ 353248 w 508143"/>
                  <a:gd name="connsiteY3" fmla="*/ 15861 h 42053"/>
                  <a:gd name="connsiteX4" fmla="*/ 479758 w 508143"/>
                  <a:gd name="connsiteY4" fmla="*/ 441 h 42053"/>
                  <a:gd name="connsiteX5" fmla="*/ 510597 w 508143"/>
                  <a:gd name="connsiteY5" fmla="*/ 5698 h 42053"/>
                  <a:gd name="connsiteX6" fmla="*/ 510947 w 508143"/>
                  <a:gd name="connsiteY6" fmla="*/ 12707 h 42053"/>
                  <a:gd name="connsiteX7" fmla="*/ 461885 w 508143"/>
                  <a:gd name="connsiteY7" fmla="*/ 26725 h 42053"/>
                  <a:gd name="connsiteX8" fmla="*/ 319605 w 508143"/>
                  <a:gd name="connsiteY8" fmla="*/ 40742 h 42053"/>
                  <a:gd name="connsiteX9" fmla="*/ 103732 w 508143"/>
                  <a:gd name="connsiteY9" fmla="*/ 34434 h 42053"/>
                  <a:gd name="connsiteX10" fmla="*/ 18574 w 508143"/>
                  <a:gd name="connsiteY10" fmla="*/ 18664 h 42053"/>
                  <a:gd name="connsiteX11" fmla="*/ 0 w 508143"/>
                  <a:gd name="connsiteY11" fmla="*/ 10254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42053">
                    <a:moveTo>
                      <a:pt x="0" y="10254"/>
                    </a:moveTo>
                    <a:cubicBezTo>
                      <a:pt x="12266" y="2194"/>
                      <a:pt x="22078" y="-1311"/>
                      <a:pt x="36096" y="441"/>
                    </a:cubicBezTo>
                    <a:cubicBezTo>
                      <a:pt x="84107" y="7100"/>
                      <a:pt x="132468" y="14810"/>
                      <a:pt x="180829" y="16912"/>
                    </a:cubicBezTo>
                    <a:cubicBezTo>
                      <a:pt x="238302" y="19365"/>
                      <a:pt x="296125" y="18664"/>
                      <a:pt x="353248" y="15861"/>
                    </a:cubicBezTo>
                    <a:cubicBezTo>
                      <a:pt x="395651" y="13758"/>
                      <a:pt x="437705" y="4997"/>
                      <a:pt x="479758" y="441"/>
                    </a:cubicBezTo>
                    <a:cubicBezTo>
                      <a:pt x="489921" y="-610"/>
                      <a:pt x="500434" y="3946"/>
                      <a:pt x="510597" y="5698"/>
                    </a:cubicBezTo>
                    <a:cubicBezTo>
                      <a:pt x="510597" y="8151"/>
                      <a:pt x="510947" y="10254"/>
                      <a:pt x="510947" y="12707"/>
                    </a:cubicBezTo>
                    <a:cubicBezTo>
                      <a:pt x="494476" y="17613"/>
                      <a:pt x="478706" y="24622"/>
                      <a:pt x="461885" y="26725"/>
                    </a:cubicBezTo>
                    <a:cubicBezTo>
                      <a:pt x="414575" y="32682"/>
                      <a:pt x="367265" y="37939"/>
                      <a:pt x="319605" y="40742"/>
                    </a:cubicBezTo>
                    <a:cubicBezTo>
                      <a:pt x="247414" y="44948"/>
                      <a:pt x="175573" y="42845"/>
                      <a:pt x="103732" y="34434"/>
                    </a:cubicBezTo>
                    <a:cubicBezTo>
                      <a:pt x="74995" y="30930"/>
                      <a:pt x="46609" y="24272"/>
                      <a:pt x="18574" y="18664"/>
                    </a:cubicBezTo>
                    <a:cubicBezTo>
                      <a:pt x="12616" y="17613"/>
                      <a:pt x="7009" y="13758"/>
                      <a:pt x="0" y="10254"/>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0" name="Group 34">
              <a:extLst>
                <a:ext uri="{FF2B5EF4-FFF2-40B4-BE49-F238E27FC236}">
                  <a16:creationId xmlns:a16="http://schemas.microsoft.com/office/drawing/2014/main" id="{4E5EC27D-5DFB-420D-9098-4475589B7ABA}"/>
                </a:ext>
              </a:extLst>
            </p:cNvPr>
            <p:cNvGrpSpPr/>
            <p:nvPr/>
          </p:nvGrpSpPr>
          <p:grpSpPr>
            <a:xfrm>
              <a:off x="4335829" y="3026004"/>
              <a:ext cx="512349" cy="637455"/>
              <a:chOff x="4335829" y="3026004"/>
              <a:chExt cx="512349" cy="637455"/>
            </a:xfrm>
            <a:solidFill>
              <a:schemeClr val="accent5"/>
            </a:solidFill>
          </p:grpSpPr>
          <p:sp>
            <p:nvSpPr>
              <p:cNvPr id="21" name="Freeform: Shape 15">
                <a:extLst>
                  <a:ext uri="{FF2B5EF4-FFF2-40B4-BE49-F238E27FC236}">
                    <a16:creationId xmlns:a16="http://schemas.microsoft.com/office/drawing/2014/main" id="{8C4C1A28-79B4-4273-BFCF-A322C776591C}"/>
                  </a:ext>
                </a:extLst>
              </p:cNvPr>
              <p:cNvSpPr/>
              <p:nvPr/>
            </p:nvSpPr>
            <p:spPr>
              <a:xfrm>
                <a:off x="4337581" y="3491741"/>
                <a:ext cx="508144" cy="171718"/>
              </a:xfrm>
              <a:custGeom>
                <a:avLst/>
                <a:gdLst>
                  <a:gd name="connsiteX0" fmla="*/ 350 w 508143"/>
                  <a:gd name="connsiteY0" fmla="*/ 0 h 171717"/>
                  <a:gd name="connsiteX1" fmla="*/ 510246 w 508143"/>
                  <a:gd name="connsiteY1" fmla="*/ 0 h 171717"/>
                  <a:gd name="connsiteX2" fmla="*/ 509896 w 508143"/>
                  <a:gd name="connsiteY2" fmla="*/ 135271 h 171717"/>
                  <a:gd name="connsiteX3" fmla="*/ 498331 w 508143"/>
                  <a:gd name="connsiteY3" fmla="*/ 146135 h 171717"/>
                  <a:gd name="connsiteX4" fmla="*/ 413524 w 508143"/>
                  <a:gd name="connsiteY4" fmla="*/ 163657 h 171717"/>
                  <a:gd name="connsiteX5" fmla="*/ 191342 w 508143"/>
                  <a:gd name="connsiteY5" fmla="*/ 171017 h 171717"/>
                  <a:gd name="connsiteX6" fmla="*/ 26634 w 508143"/>
                  <a:gd name="connsiteY6" fmla="*/ 151392 h 171717"/>
                  <a:gd name="connsiteX7" fmla="*/ 0 w 508143"/>
                  <a:gd name="connsiteY7" fmla="*/ 116347 h 171717"/>
                  <a:gd name="connsiteX8" fmla="*/ 350 w 508143"/>
                  <a:gd name="connsiteY8"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43" h="171717">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18">
                <a:extLst>
                  <a:ext uri="{FF2B5EF4-FFF2-40B4-BE49-F238E27FC236}">
                    <a16:creationId xmlns:a16="http://schemas.microsoft.com/office/drawing/2014/main" id="{7CA0F0E7-6AF1-460C-A21C-2C7C4E5E3B4A}"/>
                  </a:ext>
                </a:extLst>
              </p:cNvPr>
              <p:cNvSpPr/>
              <p:nvPr/>
            </p:nvSpPr>
            <p:spPr>
              <a:xfrm>
                <a:off x="4337581" y="3284979"/>
                <a:ext cx="508144" cy="171718"/>
              </a:xfrm>
              <a:custGeom>
                <a:avLst/>
                <a:gdLst>
                  <a:gd name="connsiteX0" fmla="*/ 0 w 508143"/>
                  <a:gd name="connsiteY0" fmla="*/ 0 h 171717"/>
                  <a:gd name="connsiteX1" fmla="*/ 510246 w 508143"/>
                  <a:gd name="connsiteY1" fmla="*/ 0 h 171717"/>
                  <a:gd name="connsiteX2" fmla="*/ 510246 w 508143"/>
                  <a:gd name="connsiteY2" fmla="*/ 57473 h 171717"/>
                  <a:gd name="connsiteX3" fmla="*/ 510597 w 508143"/>
                  <a:gd name="connsiteY3" fmla="*/ 126510 h 171717"/>
                  <a:gd name="connsiteX4" fmla="*/ 494476 w 508143"/>
                  <a:gd name="connsiteY4" fmla="*/ 148238 h 171717"/>
                  <a:gd name="connsiteX5" fmla="*/ 403011 w 508143"/>
                  <a:gd name="connsiteY5" fmla="*/ 165410 h 171717"/>
                  <a:gd name="connsiteX6" fmla="*/ 234447 w 508143"/>
                  <a:gd name="connsiteY6" fmla="*/ 172418 h 171717"/>
                  <a:gd name="connsiteX7" fmla="*/ 32591 w 508143"/>
                  <a:gd name="connsiteY7" fmla="*/ 153495 h 171717"/>
                  <a:gd name="connsiteX8" fmla="*/ 0 w 508143"/>
                  <a:gd name="connsiteY8" fmla="*/ 112493 h 171717"/>
                  <a:gd name="connsiteX9" fmla="*/ 0 w 508143"/>
                  <a:gd name="connsiteY9"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0">
                <a:extLst>
                  <a:ext uri="{FF2B5EF4-FFF2-40B4-BE49-F238E27FC236}">
                    <a16:creationId xmlns:a16="http://schemas.microsoft.com/office/drawing/2014/main" id="{A83585B2-8C61-4936-A139-4EDF67279587}"/>
                  </a:ext>
                </a:extLst>
              </p:cNvPr>
              <p:cNvSpPr/>
              <p:nvPr/>
            </p:nvSpPr>
            <p:spPr>
              <a:xfrm>
                <a:off x="4337931" y="3083123"/>
                <a:ext cx="508144" cy="171718"/>
              </a:xfrm>
              <a:custGeom>
                <a:avLst/>
                <a:gdLst>
                  <a:gd name="connsiteX0" fmla="*/ 0 w 508143"/>
                  <a:gd name="connsiteY0" fmla="*/ 350 h 171717"/>
                  <a:gd name="connsiteX1" fmla="*/ 510246 w 508143"/>
                  <a:gd name="connsiteY1" fmla="*/ 0 h 171717"/>
                  <a:gd name="connsiteX2" fmla="*/ 509546 w 508143"/>
                  <a:gd name="connsiteY2" fmla="*/ 134921 h 171717"/>
                  <a:gd name="connsiteX3" fmla="*/ 497630 w 508143"/>
                  <a:gd name="connsiteY3" fmla="*/ 147186 h 171717"/>
                  <a:gd name="connsiteX4" fmla="*/ 426841 w 508143"/>
                  <a:gd name="connsiteY4" fmla="*/ 162956 h 171717"/>
                  <a:gd name="connsiteX5" fmla="*/ 239353 w 508143"/>
                  <a:gd name="connsiteY5" fmla="*/ 173119 h 171717"/>
                  <a:gd name="connsiteX6" fmla="*/ 31190 w 508143"/>
                  <a:gd name="connsiteY6" fmla="*/ 153494 h 171717"/>
                  <a:gd name="connsiteX7" fmla="*/ 29788 w 508143"/>
                  <a:gd name="connsiteY7" fmla="*/ 153144 h 171717"/>
                  <a:gd name="connsiteX8" fmla="*/ 0 w 508143"/>
                  <a:gd name="connsiteY8" fmla="*/ 114946 h 171717"/>
                  <a:gd name="connsiteX9" fmla="*/ 0 w 508143"/>
                  <a:gd name="connsiteY9" fmla="*/ 35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BDF485D7-2109-438F-8D63-9E49A763A055}"/>
                  </a:ext>
                </a:extLst>
              </p:cNvPr>
              <p:cNvSpPr/>
              <p:nvPr/>
            </p:nvSpPr>
            <p:spPr>
              <a:xfrm>
                <a:off x="4336530" y="3026004"/>
                <a:ext cx="511648" cy="63080"/>
              </a:xfrm>
              <a:custGeom>
                <a:avLst/>
                <a:gdLst>
                  <a:gd name="connsiteX0" fmla="*/ 0 w 511648"/>
                  <a:gd name="connsiteY0" fmla="*/ 34691 h 63079"/>
                  <a:gd name="connsiteX1" fmla="*/ 70439 w 511648"/>
                  <a:gd name="connsiteY1" fmla="*/ 12963 h 63079"/>
                  <a:gd name="connsiteX2" fmla="*/ 304886 w 511648"/>
                  <a:gd name="connsiteY2" fmla="*/ 1399 h 63079"/>
                  <a:gd name="connsiteX3" fmla="*/ 472398 w 511648"/>
                  <a:gd name="connsiteY3" fmla="*/ 18220 h 63079"/>
                  <a:gd name="connsiteX4" fmla="*/ 511999 w 511648"/>
                  <a:gd name="connsiteY4" fmla="*/ 30135 h 63079"/>
                  <a:gd name="connsiteX5" fmla="*/ 512349 w 511648"/>
                  <a:gd name="connsiteY5" fmla="*/ 35742 h 63079"/>
                  <a:gd name="connsiteX6" fmla="*/ 474852 w 511648"/>
                  <a:gd name="connsiteY6" fmla="*/ 47657 h 63079"/>
                  <a:gd name="connsiteX7" fmla="*/ 335375 w 511648"/>
                  <a:gd name="connsiteY7" fmla="*/ 63427 h 63079"/>
                  <a:gd name="connsiteX8" fmla="*/ 203608 w 511648"/>
                  <a:gd name="connsiteY8" fmla="*/ 64829 h 63079"/>
                  <a:gd name="connsiteX9" fmla="*/ 30138 w 511648"/>
                  <a:gd name="connsiteY9" fmla="*/ 45204 h 63079"/>
                  <a:gd name="connsiteX10" fmla="*/ 0 w 511648"/>
                  <a:gd name="connsiteY10" fmla="*/ 3469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63079">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9">
                <a:extLst>
                  <a:ext uri="{FF2B5EF4-FFF2-40B4-BE49-F238E27FC236}">
                    <a16:creationId xmlns:a16="http://schemas.microsoft.com/office/drawing/2014/main" id="{21CAD379-FCA1-42F9-81A3-77CD7D68DFFE}"/>
                  </a:ext>
                </a:extLst>
              </p:cNvPr>
              <p:cNvSpPr/>
              <p:nvPr/>
            </p:nvSpPr>
            <p:spPr>
              <a:xfrm>
                <a:off x="4336530" y="3455466"/>
                <a:ext cx="511648" cy="42053"/>
              </a:xfrm>
              <a:custGeom>
                <a:avLst/>
                <a:gdLst>
                  <a:gd name="connsiteX0" fmla="*/ 512349 w 511648"/>
                  <a:gd name="connsiteY0" fmla="*/ 15599 h 42053"/>
                  <a:gd name="connsiteX1" fmla="*/ 469244 w 511648"/>
                  <a:gd name="connsiteY1" fmla="*/ 28566 h 42053"/>
                  <a:gd name="connsiteX2" fmla="*/ 305587 w 511648"/>
                  <a:gd name="connsiteY2" fmla="*/ 43985 h 42053"/>
                  <a:gd name="connsiteX3" fmla="*/ 114245 w 511648"/>
                  <a:gd name="connsiteY3" fmla="*/ 38378 h 42053"/>
                  <a:gd name="connsiteX4" fmla="*/ 26283 w 511648"/>
                  <a:gd name="connsiteY4" fmla="*/ 23659 h 42053"/>
                  <a:gd name="connsiteX5" fmla="*/ 0 w 511648"/>
                  <a:gd name="connsiteY5" fmla="*/ 13497 h 42053"/>
                  <a:gd name="connsiteX6" fmla="*/ 40301 w 511648"/>
                  <a:gd name="connsiteY6" fmla="*/ 530 h 42053"/>
                  <a:gd name="connsiteX7" fmla="*/ 234797 w 511648"/>
                  <a:gd name="connsiteY7" fmla="*/ 17351 h 42053"/>
                  <a:gd name="connsiteX8" fmla="*/ 441209 w 511648"/>
                  <a:gd name="connsiteY8" fmla="*/ 6137 h 42053"/>
                  <a:gd name="connsiteX9" fmla="*/ 468894 w 511648"/>
                  <a:gd name="connsiteY9" fmla="*/ 1231 h 42053"/>
                  <a:gd name="connsiteX10" fmla="*/ 511648 w 511648"/>
                  <a:gd name="connsiteY10" fmla="*/ 11394 h 42053"/>
                  <a:gd name="connsiteX11" fmla="*/ 512349 w 511648"/>
                  <a:gd name="connsiteY11" fmla="*/ 15599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48" h="42053">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32">
                <a:extLst>
                  <a:ext uri="{FF2B5EF4-FFF2-40B4-BE49-F238E27FC236}">
                    <a16:creationId xmlns:a16="http://schemas.microsoft.com/office/drawing/2014/main" id="{F3BCDA7E-DD17-4DE6-A8F6-C0717D67AD1A}"/>
                  </a:ext>
                </a:extLst>
              </p:cNvPr>
              <p:cNvSpPr/>
              <p:nvPr/>
            </p:nvSpPr>
            <p:spPr>
              <a:xfrm>
                <a:off x="4335829" y="3251897"/>
                <a:ext cx="511648" cy="38549"/>
              </a:xfrm>
              <a:custGeom>
                <a:avLst/>
                <a:gdLst>
                  <a:gd name="connsiteX0" fmla="*/ 0 w 511648"/>
                  <a:gd name="connsiteY0" fmla="*/ 10654 h 38548"/>
                  <a:gd name="connsiteX1" fmla="*/ 39951 w 511648"/>
                  <a:gd name="connsiteY1" fmla="*/ 1192 h 38548"/>
                  <a:gd name="connsiteX2" fmla="*/ 189590 w 511648"/>
                  <a:gd name="connsiteY2" fmla="*/ 16962 h 38548"/>
                  <a:gd name="connsiteX3" fmla="*/ 369718 w 511648"/>
                  <a:gd name="connsiteY3" fmla="*/ 14509 h 38548"/>
                  <a:gd name="connsiteX4" fmla="*/ 474852 w 511648"/>
                  <a:gd name="connsiteY4" fmla="*/ 842 h 38548"/>
                  <a:gd name="connsiteX5" fmla="*/ 513751 w 511648"/>
                  <a:gd name="connsiteY5" fmla="*/ 10654 h 38548"/>
                  <a:gd name="connsiteX6" fmla="*/ 482912 w 511648"/>
                  <a:gd name="connsiteY6" fmla="*/ 21868 h 38548"/>
                  <a:gd name="connsiteX7" fmla="*/ 338529 w 511648"/>
                  <a:gd name="connsiteY7" fmla="*/ 39390 h 38548"/>
                  <a:gd name="connsiteX8" fmla="*/ 132818 w 511648"/>
                  <a:gd name="connsiteY8" fmla="*/ 36937 h 38548"/>
                  <a:gd name="connsiteX9" fmla="*/ 24531 w 511648"/>
                  <a:gd name="connsiteY9" fmla="*/ 20116 h 38548"/>
                  <a:gd name="connsiteX10" fmla="*/ 0 w 511648"/>
                  <a:gd name="connsiteY10" fmla="*/ 10654 h 3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385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grpFill/>
              <a:ln w="350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Tree>
    <p:extLst>
      <p:ext uri="{BB962C8B-B14F-4D97-AF65-F5344CB8AC3E}">
        <p14:creationId xmlns:p14="http://schemas.microsoft.com/office/powerpoint/2010/main" val="10200660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9E7AF35-8116-4962-B1EC-6B1FF6F1DC08}"/>
              </a:ext>
            </a:extLst>
          </p:cNvPr>
          <p:cNvGrpSpPr/>
          <p:nvPr/>
        </p:nvGrpSpPr>
        <p:grpSpPr>
          <a:xfrm>
            <a:off x="7620001" y="2584174"/>
            <a:ext cx="3922643" cy="1689651"/>
            <a:chOff x="1093177" y="989695"/>
            <a:chExt cx="10005646" cy="3691046"/>
          </a:xfrm>
          <a:solidFill>
            <a:schemeClr val="accent1">
              <a:lumMod val="50000"/>
            </a:schemeClr>
          </a:solidFill>
        </p:grpSpPr>
        <p:sp>
          <p:nvSpPr>
            <p:cNvPr id="34" name="Freeform: Shape 33">
              <a:extLst>
                <a:ext uri="{FF2B5EF4-FFF2-40B4-BE49-F238E27FC236}">
                  <a16:creationId xmlns:a16="http://schemas.microsoft.com/office/drawing/2014/main" id="{74302FF1-D9B6-4C53-A2F6-0E3993A2689C}"/>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7903A63-4FFE-45B1-82B1-6934A2CAAEAC}"/>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A1C6270-AAE8-43D7-B33E-A9AC33F2D067}"/>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3473D73F-D2DE-4109-91E2-410C80B504F3}"/>
                </a:ext>
              </a:extLst>
            </p:cNvPr>
            <p:cNvGrpSpPr/>
            <p:nvPr/>
          </p:nvGrpSpPr>
          <p:grpSpPr>
            <a:xfrm>
              <a:off x="4692156" y="989695"/>
              <a:ext cx="2795565" cy="3631621"/>
              <a:chOff x="1257518" y="2316205"/>
              <a:chExt cx="1389446" cy="1804981"/>
            </a:xfrm>
            <a:grpFill/>
          </p:grpSpPr>
          <p:sp>
            <p:nvSpPr>
              <p:cNvPr id="40" name="Graphic 2">
                <a:extLst>
                  <a:ext uri="{FF2B5EF4-FFF2-40B4-BE49-F238E27FC236}">
                    <a16:creationId xmlns:a16="http://schemas.microsoft.com/office/drawing/2014/main" id="{53347B15-B39D-4B3A-92A7-16F069593A4D}"/>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41" name="Group 40">
                <a:extLst>
                  <a:ext uri="{FF2B5EF4-FFF2-40B4-BE49-F238E27FC236}">
                    <a16:creationId xmlns:a16="http://schemas.microsoft.com/office/drawing/2014/main" id="{079248F5-92F6-4CD2-BAF4-37327B4E7647}"/>
                  </a:ext>
                </a:extLst>
              </p:cNvPr>
              <p:cNvGrpSpPr/>
              <p:nvPr/>
            </p:nvGrpSpPr>
            <p:grpSpPr>
              <a:xfrm>
                <a:off x="1684786" y="2516290"/>
                <a:ext cx="702035" cy="687994"/>
                <a:chOff x="1684786" y="2516290"/>
                <a:chExt cx="702035" cy="687994"/>
              </a:xfrm>
              <a:grpFill/>
            </p:grpSpPr>
            <p:sp>
              <p:nvSpPr>
                <p:cNvPr id="42" name="Graphic 4">
                  <a:extLst>
                    <a:ext uri="{FF2B5EF4-FFF2-40B4-BE49-F238E27FC236}">
                      <a16:creationId xmlns:a16="http://schemas.microsoft.com/office/drawing/2014/main" id="{18927834-337B-4774-B8C4-66F5BF0CE3E4}"/>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BEA3D9-9AE5-46B2-A231-8B49AC2E558A}"/>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Freeform: Shape 37">
              <a:extLst>
                <a:ext uri="{FF2B5EF4-FFF2-40B4-BE49-F238E27FC236}">
                  <a16:creationId xmlns:a16="http://schemas.microsoft.com/office/drawing/2014/main" id="{616EB048-7D81-463A-970A-20BB88838548}"/>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9" name="Rectangle 38">
              <a:extLst>
                <a:ext uri="{FF2B5EF4-FFF2-40B4-BE49-F238E27FC236}">
                  <a16:creationId xmlns:a16="http://schemas.microsoft.com/office/drawing/2014/main" id="{EA19F564-C784-4AD8-912A-2FD004D79F20}"/>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D02F4B8E-9B3E-4F0F-A7A3-4E4CCE2F61D7}"/>
              </a:ext>
            </a:extLst>
          </p:cNvPr>
          <p:cNvSpPr txBox="1"/>
          <p:nvPr/>
        </p:nvSpPr>
        <p:spPr>
          <a:xfrm>
            <a:off x="3185912" y="358714"/>
            <a:ext cx="5808784" cy="430887"/>
          </a:xfrm>
          <a:prstGeom prst="rect">
            <a:avLst/>
          </a:prstGeom>
          <a:solidFill>
            <a:schemeClr val="accent1">
              <a:lumMod val="50000"/>
            </a:schemeClr>
          </a:solidFill>
        </p:spPr>
        <p:txBody>
          <a:bodyPr wrap="square" lIns="36000" tIns="0" rIns="36000" bIns="0" rtlCol="0">
            <a:spAutoFit/>
          </a:bodyPr>
          <a:lstStyle/>
          <a:p>
            <a:pPr algn="ctr"/>
            <a:r>
              <a:rPr lang="en-US" sz="2800" dirty="0">
                <a:solidFill>
                  <a:schemeClr val="bg1"/>
                </a:solidFill>
              </a:rPr>
              <a:t>Dataset MNIST</a:t>
            </a:r>
          </a:p>
        </p:txBody>
      </p:sp>
      <p:sp>
        <p:nvSpPr>
          <p:cNvPr id="3" name="TextBox 21">
            <a:extLst>
              <a:ext uri="{FF2B5EF4-FFF2-40B4-BE49-F238E27FC236}">
                <a16:creationId xmlns:a16="http://schemas.microsoft.com/office/drawing/2014/main" id="{E555BF4D-DBE2-3B1E-3615-88D5AE18DAC1}"/>
              </a:ext>
            </a:extLst>
          </p:cNvPr>
          <p:cNvSpPr txBox="1"/>
          <p:nvPr/>
        </p:nvSpPr>
        <p:spPr>
          <a:xfrm>
            <a:off x="533511" y="1307474"/>
            <a:ext cx="6858551" cy="5078313"/>
          </a:xfrm>
          <a:prstGeom prst="rect">
            <a:avLst/>
          </a:prstGeom>
          <a:noFill/>
        </p:spPr>
        <p:txBody>
          <a:bodyPr wrap="square" rtlCol="0">
            <a:spAutoFit/>
          </a:bodyPr>
          <a:lstStyle/>
          <a:p>
            <a:pPr marL="285750" indent="-285750">
              <a:buFont typeface="Arial" panose="020B0604020202020204" pitchFamily="34" charset="0"/>
              <a:buChar char="•"/>
            </a:pPr>
            <a:r>
              <a:rPr lang="fr-FR" altLang="ko-KR" dirty="0">
                <a:solidFill>
                  <a:schemeClr val="bg1"/>
                </a:solidFill>
                <a:cs typeface="Arial" pitchFamily="34" charset="0"/>
              </a:rPr>
              <a:t>Le </a:t>
            </a:r>
            <a:r>
              <a:rPr lang="fr-FR" altLang="ko-KR" dirty="0" err="1">
                <a:solidFill>
                  <a:schemeClr val="bg1"/>
                </a:solidFill>
                <a:cs typeface="Arial" pitchFamily="34" charset="0"/>
              </a:rPr>
              <a:t>dataset</a:t>
            </a:r>
            <a:r>
              <a:rPr lang="fr-FR" altLang="ko-KR" dirty="0">
                <a:solidFill>
                  <a:schemeClr val="bg1"/>
                </a:solidFill>
                <a:cs typeface="Arial" pitchFamily="34" charset="0"/>
              </a:rPr>
              <a:t> MNIST (</a:t>
            </a:r>
            <a:r>
              <a:rPr lang="fr-FR" altLang="ko-KR" dirty="0" err="1">
                <a:solidFill>
                  <a:schemeClr val="bg1"/>
                </a:solidFill>
                <a:cs typeface="Arial" pitchFamily="34" charset="0"/>
              </a:rPr>
              <a:t>Modified</a:t>
            </a:r>
            <a:r>
              <a:rPr lang="fr-FR" altLang="ko-KR" dirty="0">
                <a:solidFill>
                  <a:schemeClr val="bg1"/>
                </a:solidFill>
                <a:cs typeface="Arial" pitchFamily="34" charset="0"/>
              </a:rPr>
              <a:t> National Institute of Standards and </a:t>
            </a:r>
            <a:r>
              <a:rPr lang="fr-FR" altLang="ko-KR" dirty="0" err="1">
                <a:solidFill>
                  <a:schemeClr val="bg1"/>
                </a:solidFill>
                <a:cs typeface="Arial" pitchFamily="34" charset="0"/>
              </a:rPr>
              <a:t>Technology</a:t>
            </a:r>
            <a:r>
              <a:rPr lang="fr-FR" altLang="ko-KR" dirty="0">
                <a:solidFill>
                  <a:schemeClr val="bg1"/>
                </a:solidFill>
                <a:cs typeface="Arial" pitchFamily="34" charset="0"/>
              </a:rPr>
              <a:t> </a:t>
            </a:r>
            <a:r>
              <a:rPr lang="fr-FR" altLang="ko-KR" dirty="0" err="1">
                <a:solidFill>
                  <a:schemeClr val="bg1"/>
                </a:solidFill>
                <a:cs typeface="Arial" pitchFamily="34" charset="0"/>
              </a:rPr>
              <a:t>database</a:t>
            </a:r>
            <a:r>
              <a:rPr lang="fr-FR" altLang="ko-KR" dirty="0">
                <a:solidFill>
                  <a:schemeClr val="bg1"/>
                </a:solidFill>
                <a:cs typeface="Arial" pitchFamily="34" charset="0"/>
              </a:rPr>
              <a:t>) est une base de données d'images de chiffres manuscrits utilisée pour l'apprentissage automatique. Il contient un total de 70 000 images en niveaux de gris de chiffres de 0 à 9 écrits à la main, réparties en 60 000 images pour l'entraînement et 10 000 images pour les tests.</a:t>
            </a:r>
          </a:p>
          <a:p>
            <a:endParaRPr lang="fr-FR" altLang="ko-KR" dirty="0">
              <a:solidFill>
                <a:schemeClr val="bg1"/>
              </a:solidFill>
              <a:cs typeface="Arial" pitchFamily="34" charset="0"/>
            </a:endParaRPr>
          </a:p>
          <a:p>
            <a:pPr marL="285750" indent="-285750">
              <a:buFont typeface="Arial" panose="020B0604020202020204" pitchFamily="34" charset="0"/>
              <a:buChar char="•"/>
            </a:pPr>
            <a:r>
              <a:rPr lang="fr-FR" altLang="ko-KR" dirty="0">
                <a:solidFill>
                  <a:schemeClr val="bg1"/>
                </a:solidFill>
                <a:cs typeface="Arial" pitchFamily="34" charset="0"/>
              </a:rPr>
              <a:t>Chaque image est une matrice de pixels de 28 x 28. Les pixels ont des valeurs d'intensité de gris entre 0 et 255, où 0 représente le blanc et 255 le noir. Les images sont normalisées pour avoir des valeurs de pixel comprises entre 0 et 1.</a:t>
            </a:r>
          </a:p>
          <a:p>
            <a:endParaRPr lang="fr-FR" altLang="ko-KR" dirty="0">
              <a:solidFill>
                <a:schemeClr val="bg1"/>
              </a:solidFill>
              <a:cs typeface="Arial" pitchFamily="34" charset="0"/>
            </a:endParaRPr>
          </a:p>
          <a:p>
            <a:pPr marL="285750" indent="-285750">
              <a:buFont typeface="Arial" panose="020B0604020202020204" pitchFamily="34" charset="0"/>
              <a:buChar char="•"/>
            </a:pPr>
            <a:r>
              <a:rPr lang="fr-FR" altLang="ko-KR" dirty="0">
                <a:solidFill>
                  <a:schemeClr val="bg1"/>
                </a:solidFill>
                <a:cs typeface="Arial" pitchFamily="34" charset="0"/>
              </a:rPr>
              <a:t>Le but de ce </a:t>
            </a:r>
            <a:r>
              <a:rPr lang="fr-FR" altLang="ko-KR" dirty="0" err="1">
                <a:solidFill>
                  <a:schemeClr val="bg1"/>
                </a:solidFill>
                <a:cs typeface="Arial" pitchFamily="34" charset="0"/>
              </a:rPr>
              <a:t>dataset</a:t>
            </a:r>
            <a:r>
              <a:rPr lang="fr-FR" altLang="ko-KR" dirty="0">
                <a:solidFill>
                  <a:schemeClr val="bg1"/>
                </a:solidFill>
                <a:cs typeface="Arial" pitchFamily="34" charset="0"/>
              </a:rPr>
              <a:t> est de classer correctement chaque image dans sa catégorie respective, c'est-à-dire de prédire le chiffre écrit à la main dans l'image. Il est couramment utilisé comme un benchmark pour les algorithmes de classification d'images et a permis de nombreux progrès dans ce domaine.</a:t>
            </a:r>
            <a:endParaRPr lang="en-US" altLang="ko-KR" dirty="0">
              <a:solidFill>
                <a:schemeClr val="bg1"/>
              </a:solidFill>
              <a:cs typeface="Arial" pitchFamily="34" charset="0"/>
            </a:endParaRPr>
          </a:p>
        </p:txBody>
      </p:sp>
    </p:spTree>
    <p:extLst>
      <p:ext uri="{BB962C8B-B14F-4D97-AF65-F5344CB8AC3E}">
        <p14:creationId xmlns:p14="http://schemas.microsoft.com/office/powerpoint/2010/main" val="3649551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138BBE6-CF69-6104-AB10-F25BE02F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4" y="176212"/>
            <a:ext cx="11877675" cy="6505575"/>
          </a:xfrm>
          <a:prstGeom prst="rect">
            <a:avLst/>
          </a:prstGeom>
        </p:spPr>
      </p:pic>
    </p:spTree>
    <p:extLst>
      <p:ext uri="{BB962C8B-B14F-4D97-AF65-F5344CB8AC3E}">
        <p14:creationId xmlns:p14="http://schemas.microsoft.com/office/powerpoint/2010/main" val="3260390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946311" y="1353948"/>
            <a:ext cx="5759288" cy="830997"/>
          </a:xfrm>
          <a:prstGeom prst="rect">
            <a:avLst/>
          </a:prstGeom>
          <a:noFill/>
        </p:spPr>
        <p:txBody>
          <a:bodyPr wrap="square" rtlCol="0" anchor="ctr">
            <a:spAutoFit/>
          </a:bodyPr>
          <a:lstStyle/>
          <a:p>
            <a:r>
              <a:rPr lang="en-US" altLang="ko-KR" sz="4800" b="1" dirty="0">
                <a:cs typeface="Arial" pitchFamily="34" charset="0"/>
              </a:rPr>
              <a:t>Conclusion </a:t>
            </a:r>
          </a:p>
        </p:txBody>
      </p:sp>
      <p:sp>
        <p:nvSpPr>
          <p:cNvPr id="11" name="TextBox 10">
            <a:extLst>
              <a:ext uri="{FF2B5EF4-FFF2-40B4-BE49-F238E27FC236}">
                <a16:creationId xmlns:a16="http://schemas.microsoft.com/office/drawing/2014/main" id="{4E475BEE-6325-441B-8B2A-5BB7F38C366B}"/>
              </a:ext>
            </a:extLst>
          </p:cNvPr>
          <p:cNvSpPr txBox="1"/>
          <p:nvPr/>
        </p:nvSpPr>
        <p:spPr>
          <a:xfrm>
            <a:off x="754156" y="2379999"/>
            <a:ext cx="5759287" cy="3293209"/>
          </a:xfrm>
          <a:prstGeom prst="rect">
            <a:avLst/>
          </a:prstGeom>
          <a:noFill/>
        </p:spPr>
        <p:txBody>
          <a:bodyPr wrap="square" rtlCol="0" anchor="ctr">
            <a:spAutoFit/>
          </a:bodyPr>
          <a:lstStyle/>
          <a:p>
            <a:r>
              <a:rPr lang="fr-FR" altLang="ko-KR" sz="1600" dirty="0">
                <a:cs typeface="Arial" pitchFamily="34" charset="0"/>
              </a:rPr>
              <a:t>Dans certains cas, l'élagage basé sur l'erreur peut être la méthode la plus efficace, car elle permet de réduire la complexité du modèle tout en maintenant sa précision. Dans d'autres cas, l'élagage basé sur l'importance des variables peut être plus efficace, car il permet d'éliminer les variables moins importantes et de se concentrer sur celles qui sont les plus utiles pour le modèle.</a:t>
            </a:r>
          </a:p>
          <a:p>
            <a:endParaRPr lang="fr-FR" altLang="ko-KR" sz="1600" dirty="0">
              <a:cs typeface="Arial" pitchFamily="34" charset="0"/>
            </a:endParaRPr>
          </a:p>
          <a:p>
            <a:r>
              <a:rPr lang="fr-FR" altLang="ko-KR" sz="1600" dirty="0">
                <a:cs typeface="Arial" pitchFamily="34" charset="0"/>
              </a:rPr>
              <a:t>Il est important d'expérimenter différentes méthodes d'élagage pour déterminer celle qui convient le mieux à un problème spécifique. Dans certains cas, il peut être nécessaire d'utiliser plusieurs techniques d'élagage en combinaison pour obtenir les meilleurs résultats.</a:t>
            </a:r>
            <a:endParaRPr lang="ko-KR" altLang="en-US" sz="1600" dirty="0">
              <a:cs typeface="Arial" pitchFamily="34" charset="0"/>
            </a:endParaRPr>
          </a:p>
        </p:txBody>
      </p:sp>
      <p:pic>
        <p:nvPicPr>
          <p:cNvPr id="18" name="Espace réservé pour une image  17" descr="Une image contenant intérieur, portable&#10;&#10;Description générée automatiquement">
            <a:extLst>
              <a:ext uri="{FF2B5EF4-FFF2-40B4-BE49-F238E27FC236}">
                <a16:creationId xmlns:a16="http://schemas.microsoft.com/office/drawing/2014/main" id="{E21F4EBA-CE13-EC98-0B5E-B99C27076139}"/>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946" r="18946"/>
          <a:stretch>
            <a:fillRect/>
          </a:stretch>
        </p:blipFill>
        <p:spPr>
          <a:xfrm>
            <a:off x="6321288" y="0"/>
            <a:ext cx="5870711" cy="6858000"/>
          </a:xfrm>
        </p:spPr>
      </p:pic>
      <p:sp>
        <p:nvSpPr>
          <p:cNvPr id="19" name="ZoneTexte 18">
            <a:extLst>
              <a:ext uri="{FF2B5EF4-FFF2-40B4-BE49-F238E27FC236}">
                <a16:creationId xmlns:a16="http://schemas.microsoft.com/office/drawing/2014/main" id="{049148FE-75EA-9E78-75C5-1EFDE539866C}"/>
              </a:ext>
            </a:extLst>
          </p:cNvPr>
          <p:cNvSpPr txBox="1"/>
          <p:nvPr/>
        </p:nvSpPr>
        <p:spPr>
          <a:xfrm>
            <a:off x="5268686" y="6858000"/>
            <a:ext cx="6923314" cy="230832"/>
          </a:xfrm>
          <a:prstGeom prst="rect">
            <a:avLst/>
          </a:prstGeom>
          <a:noFill/>
        </p:spPr>
        <p:txBody>
          <a:bodyPr wrap="square" rtlCol="0">
            <a:spAutoFit/>
          </a:bodyPr>
          <a:lstStyle/>
          <a:p>
            <a:r>
              <a:rPr lang="fr-FR" sz="900">
                <a:hlinkClick r:id="rId3" tooltip="https://technofaq.org/posts/2020/06/how-machine-learning-and-ai-are-transforming-the-online-gambling-industry/"/>
              </a:rPr>
              <a:t>Cette photo</a:t>
            </a:r>
            <a:r>
              <a:rPr lang="fr-FR" sz="900"/>
              <a:t> par Auteur inconnu est soumise à la licence </a:t>
            </a:r>
            <a:r>
              <a:rPr lang="fr-FR" sz="900">
                <a:hlinkClick r:id="rId4" tooltip="https://creativecommons.org/licenses/by-nc-sa/3.0/"/>
              </a:rPr>
              <a:t>CC BY-SA-NC</a:t>
            </a:r>
            <a:endParaRPr lang="fr-FR" sz="900"/>
          </a:p>
        </p:txBody>
      </p:sp>
    </p:spTree>
    <p:extLst>
      <p:ext uri="{BB962C8B-B14F-4D97-AF65-F5344CB8AC3E}">
        <p14:creationId xmlns:p14="http://schemas.microsoft.com/office/powerpoint/2010/main" val="33761470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fr-FR" altLang="ko-KR" sz="6000" dirty="0">
                <a:solidFill>
                  <a:schemeClr val="bg1"/>
                </a:solidFill>
                <a:cs typeface="Arial" pitchFamily="34" charset="0"/>
              </a:rPr>
              <a:t>Merci</a:t>
            </a:r>
            <a:r>
              <a:rPr lang="en-US" altLang="ko-KR" sz="6000" dirty="0">
                <a:solidFill>
                  <a:schemeClr val="bg1"/>
                </a:solidFill>
                <a:cs typeface="Arial" pitchFamily="34" charset="0"/>
              </a:rPr>
              <a:t> pour </a:t>
            </a:r>
            <a:r>
              <a:rPr lang="fr-FR" altLang="ko-KR" sz="6000" dirty="0">
                <a:solidFill>
                  <a:schemeClr val="bg1"/>
                </a:solidFill>
                <a:cs typeface="Arial" pitchFamily="34" charset="0"/>
              </a:rPr>
              <a:t>votre</a:t>
            </a:r>
            <a:r>
              <a:rPr lang="en-US" altLang="ko-KR" sz="6000" dirty="0">
                <a:solidFill>
                  <a:schemeClr val="bg1"/>
                </a:solidFill>
                <a:cs typeface="Arial" pitchFamily="34" charset="0"/>
              </a:rPr>
              <a:t> attention</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Graphic 4">
            <a:extLst>
              <a:ext uri="{FF2B5EF4-FFF2-40B4-BE49-F238E27FC236}">
                <a16:creationId xmlns:a16="http://schemas.microsoft.com/office/drawing/2014/main" id="{A108AA84-AC61-48B6-B660-8D2FBDF61916}"/>
              </a:ext>
            </a:extLst>
          </p:cNvPr>
          <p:cNvSpPr/>
          <p:nvPr/>
        </p:nvSpPr>
        <p:spPr>
          <a:xfrm rot="19505365">
            <a:off x="7177291" y="1098565"/>
            <a:ext cx="4481901" cy="4392262"/>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8000"/>
            </a:srgbClr>
          </a:solidFill>
          <a:ln w="9525" cap="flat">
            <a:noFill/>
            <a:prstDash val="solid"/>
            <a:miter/>
          </a:ln>
        </p:spPr>
        <p:txBody>
          <a:bodyPr rtlCol="0" anchor="ctr"/>
          <a:lstStyle/>
          <a:p>
            <a:endParaRPr lang="en-US"/>
          </a:p>
        </p:txBody>
      </p:sp>
      <p:sp>
        <p:nvSpPr>
          <p:cNvPr id="2" name="TextBox 1"/>
          <p:cNvSpPr txBox="1"/>
          <p:nvPr/>
        </p:nvSpPr>
        <p:spPr>
          <a:xfrm>
            <a:off x="5165121" y="226871"/>
            <a:ext cx="2317194" cy="923330"/>
          </a:xfrm>
          <a:prstGeom prst="rect">
            <a:avLst/>
          </a:prstGeom>
          <a:noFill/>
        </p:spPr>
        <p:txBody>
          <a:bodyPr wrap="square" rtlCol="0" anchor="ctr">
            <a:spAutoFit/>
          </a:bodyPr>
          <a:lstStyle/>
          <a:p>
            <a:r>
              <a:rPr lang="fr-FR" altLang="ko-KR" sz="5400" dirty="0">
                <a:solidFill>
                  <a:schemeClr val="tx1">
                    <a:lumMod val="75000"/>
                    <a:lumOff val="25000"/>
                  </a:schemeClr>
                </a:solidFill>
                <a:cs typeface="Arial" pitchFamily="34" charset="0"/>
              </a:rPr>
              <a:t>P</a:t>
            </a:r>
            <a:r>
              <a:rPr lang="en-US" altLang="ko-KR" sz="5400" dirty="0" err="1">
                <a:solidFill>
                  <a:schemeClr val="tx1">
                    <a:lumMod val="75000"/>
                    <a:lumOff val="25000"/>
                  </a:schemeClr>
                </a:solidFill>
                <a:cs typeface="Arial" pitchFamily="34" charset="0"/>
              </a:rPr>
              <a:t>lan</a:t>
            </a:r>
            <a:r>
              <a:rPr lang="en-US" altLang="ko-KR" sz="5400" dirty="0">
                <a:solidFill>
                  <a:schemeClr val="tx1">
                    <a:lumMod val="75000"/>
                    <a:lumOff val="25000"/>
                  </a:schemeClr>
                </a:solidFill>
                <a:cs typeface="Arial" pitchFamily="34" charset="0"/>
              </a:rPr>
              <a:t> </a:t>
            </a:r>
            <a:endParaRPr lang="ko-KR" altLang="en-US" sz="5400" dirty="0">
              <a:solidFill>
                <a:schemeClr val="tx1">
                  <a:lumMod val="75000"/>
                  <a:lumOff val="25000"/>
                </a:schemeClr>
              </a:solidFill>
              <a:cs typeface="Arial" pitchFamily="34" charset="0"/>
            </a:endParaRPr>
          </a:p>
        </p:txBody>
      </p:sp>
      <p:grpSp>
        <p:nvGrpSpPr>
          <p:cNvPr id="4" name="Group 3">
            <a:extLst>
              <a:ext uri="{FF2B5EF4-FFF2-40B4-BE49-F238E27FC236}">
                <a16:creationId xmlns:a16="http://schemas.microsoft.com/office/drawing/2014/main" id="{37F06B10-F2B9-45AE-BAEE-3A25BDC40F60}"/>
              </a:ext>
            </a:extLst>
          </p:cNvPr>
          <p:cNvGrpSpPr/>
          <p:nvPr/>
        </p:nvGrpSpPr>
        <p:grpSpPr>
          <a:xfrm>
            <a:off x="460984" y="932357"/>
            <a:ext cx="5365516" cy="769441"/>
            <a:chOff x="1848112" y="1575921"/>
            <a:chExt cx="5365516" cy="769441"/>
          </a:xfrm>
        </p:grpSpPr>
        <p:sp>
          <p:nvSpPr>
            <p:cNvPr id="9" name="TextBox 8"/>
            <p:cNvSpPr txBox="1"/>
            <p:nvPr/>
          </p:nvSpPr>
          <p:spPr>
            <a:xfrm>
              <a:off x="2705936" y="1789403"/>
              <a:ext cx="4507692"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Introduction</a:t>
              </a:r>
              <a:r>
                <a:rPr lang="en-US" altLang="ko-KR" sz="2700" b="1" dirty="0">
                  <a:solidFill>
                    <a:schemeClr val="tx1">
                      <a:lumMod val="75000"/>
                      <a:lumOff val="25000"/>
                    </a:schemeClr>
                  </a:solidFill>
                  <a:cs typeface="Arial" pitchFamily="34" charset="0"/>
                </a:rPr>
                <a:t> </a:t>
              </a:r>
              <a:endParaRPr lang="ko-KR" altLang="en-US" sz="2700" b="1" dirty="0">
                <a:solidFill>
                  <a:schemeClr val="tx1">
                    <a:lumMod val="75000"/>
                    <a:lumOff val="25000"/>
                  </a:schemeClr>
                </a:solidFill>
                <a:cs typeface="Arial" pitchFamily="34" charset="0"/>
              </a:endParaRPr>
            </a:p>
          </p:txBody>
        </p:sp>
        <p:sp>
          <p:nvSpPr>
            <p:cNvPr id="7" name="TextBox 6"/>
            <p:cNvSpPr txBox="1"/>
            <p:nvPr/>
          </p:nvSpPr>
          <p:spPr>
            <a:xfrm>
              <a:off x="1848112" y="1575921"/>
              <a:ext cx="958096" cy="769441"/>
            </a:xfrm>
            <a:prstGeom prst="rect">
              <a:avLst/>
            </a:prstGeom>
            <a:noFill/>
          </p:spPr>
          <p:txBody>
            <a:bodyPr wrap="square" lIns="108000" rIns="108000" rtlCol="0">
              <a:spAutoFit/>
            </a:bodyPr>
            <a:lstStyle/>
            <a:p>
              <a:pPr algn="ctr"/>
              <a:r>
                <a:rPr lang="en-US" altLang="ko-KR" sz="4400" b="1" dirty="0">
                  <a:solidFill>
                    <a:schemeClr val="tx1">
                      <a:lumMod val="75000"/>
                      <a:lumOff val="25000"/>
                    </a:schemeClr>
                  </a:solidFill>
                  <a:cs typeface="Arial" pitchFamily="34" charset="0"/>
                </a:rPr>
                <a:t>01</a:t>
              </a:r>
              <a:endParaRPr lang="ko-KR" altLang="en-US" sz="4400"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48C572D2-FF82-4F09-A87C-3D3A60EF1C3D}"/>
              </a:ext>
            </a:extLst>
          </p:cNvPr>
          <p:cNvGrpSpPr/>
          <p:nvPr/>
        </p:nvGrpSpPr>
        <p:grpSpPr>
          <a:xfrm>
            <a:off x="460984" y="1752053"/>
            <a:ext cx="5365516" cy="769441"/>
            <a:chOff x="1848112" y="1575921"/>
            <a:chExt cx="5365516" cy="769441"/>
          </a:xfrm>
        </p:grpSpPr>
        <p:sp>
          <p:nvSpPr>
            <p:cNvPr id="19" name="TextBox 18">
              <a:extLst>
                <a:ext uri="{FF2B5EF4-FFF2-40B4-BE49-F238E27FC236}">
                  <a16:creationId xmlns:a16="http://schemas.microsoft.com/office/drawing/2014/main" id="{4FCF8A9D-7E22-4279-8535-9C4F0258D7B9}"/>
                </a:ext>
              </a:extLst>
            </p:cNvPr>
            <p:cNvSpPr txBox="1"/>
            <p:nvPr/>
          </p:nvSpPr>
          <p:spPr>
            <a:xfrm>
              <a:off x="2705936" y="1789403"/>
              <a:ext cx="4507692"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Raisons d’élagage</a:t>
              </a:r>
            </a:p>
          </p:txBody>
        </p:sp>
        <p:sp>
          <p:nvSpPr>
            <p:cNvPr id="20" name="TextBox 19">
              <a:extLst>
                <a:ext uri="{FF2B5EF4-FFF2-40B4-BE49-F238E27FC236}">
                  <a16:creationId xmlns:a16="http://schemas.microsoft.com/office/drawing/2014/main" id="{3E6D74D0-F347-4E58-A9D8-7E9536FAAEC3}"/>
                </a:ext>
              </a:extLst>
            </p:cNvPr>
            <p:cNvSpPr txBox="1"/>
            <p:nvPr/>
          </p:nvSpPr>
          <p:spPr>
            <a:xfrm>
              <a:off x="1848112" y="1575921"/>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02</a:t>
              </a:r>
            </a:p>
          </p:txBody>
        </p:sp>
      </p:grpSp>
      <p:grpSp>
        <p:nvGrpSpPr>
          <p:cNvPr id="21" name="Group 20">
            <a:extLst>
              <a:ext uri="{FF2B5EF4-FFF2-40B4-BE49-F238E27FC236}">
                <a16:creationId xmlns:a16="http://schemas.microsoft.com/office/drawing/2014/main" id="{C66517ED-D341-498B-BF06-476933A43F6B}"/>
              </a:ext>
            </a:extLst>
          </p:cNvPr>
          <p:cNvGrpSpPr/>
          <p:nvPr/>
        </p:nvGrpSpPr>
        <p:grpSpPr>
          <a:xfrm>
            <a:off x="460984" y="2571749"/>
            <a:ext cx="5365516" cy="769441"/>
            <a:chOff x="1848112" y="1575921"/>
            <a:chExt cx="5365516" cy="769441"/>
          </a:xfrm>
        </p:grpSpPr>
        <p:sp>
          <p:nvSpPr>
            <p:cNvPr id="23" name="TextBox 22">
              <a:extLst>
                <a:ext uri="{FF2B5EF4-FFF2-40B4-BE49-F238E27FC236}">
                  <a16:creationId xmlns:a16="http://schemas.microsoft.com/office/drawing/2014/main" id="{190EC436-1B46-49D9-A7E4-ADECB5E929DF}"/>
                </a:ext>
              </a:extLst>
            </p:cNvPr>
            <p:cNvSpPr txBox="1"/>
            <p:nvPr/>
          </p:nvSpPr>
          <p:spPr>
            <a:xfrm>
              <a:off x="2705936" y="1789403"/>
              <a:ext cx="4507692"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Définition de EBP </a:t>
              </a:r>
            </a:p>
          </p:txBody>
        </p:sp>
        <p:sp>
          <p:nvSpPr>
            <p:cNvPr id="24" name="TextBox 23">
              <a:extLst>
                <a:ext uri="{FF2B5EF4-FFF2-40B4-BE49-F238E27FC236}">
                  <a16:creationId xmlns:a16="http://schemas.microsoft.com/office/drawing/2014/main" id="{CF831A6C-272F-4BDD-8F88-4227AAB90FB2}"/>
                </a:ext>
              </a:extLst>
            </p:cNvPr>
            <p:cNvSpPr txBox="1"/>
            <p:nvPr/>
          </p:nvSpPr>
          <p:spPr>
            <a:xfrm>
              <a:off x="1848112" y="1575921"/>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03</a:t>
              </a:r>
            </a:p>
          </p:txBody>
        </p:sp>
      </p:grpSp>
      <p:grpSp>
        <p:nvGrpSpPr>
          <p:cNvPr id="25" name="Group 24">
            <a:extLst>
              <a:ext uri="{FF2B5EF4-FFF2-40B4-BE49-F238E27FC236}">
                <a16:creationId xmlns:a16="http://schemas.microsoft.com/office/drawing/2014/main" id="{1DEE4032-D811-4C99-AE03-98362C887B64}"/>
              </a:ext>
            </a:extLst>
          </p:cNvPr>
          <p:cNvGrpSpPr/>
          <p:nvPr/>
        </p:nvGrpSpPr>
        <p:grpSpPr>
          <a:xfrm>
            <a:off x="460984" y="3391445"/>
            <a:ext cx="5735040" cy="769441"/>
            <a:chOff x="1848112" y="1575921"/>
            <a:chExt cx="5735040" cy="769441"/>
          </a:xfrm>
        </p:grpSpPr>
        <p:sp>
          <p:nvSpPr>
            <p:cNvPr id="27" name="TextBox 26">
              <a:extLst>
                <a:ext uri="{FF2B5EF4-FFF2-40B4-BE49-F238E27FC236}">
                  <a16:creationId xmlns:a16="http://schemas.microsoft.com/office/drawing/2014/main" id="{3DFCC804-6C1D-4C67-B274-1978635DA6F9}"/>
                </a:ext>
              </a:extLst>
            </p:cNvPr>
            <p:cNvSpPr txBox="1"/>
            <p:nvPr/>
          </p:nvSpPr>
          <p:spPr>
            <a:xfrm>
              <a:off x="2683564" y="1762604"/>
              <a:ext cx="4899588"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Avantages et inconvénients</a:t>
              </a:r>
            </a:p>
          </p:txBody>
        </p:sp>
        <p:sp>
          <p:nvSpPr>
            <p:cNvPr id="28" name="TextBox 27">
              <a:extLst>
                <a:ext uri="{FF2B5EF4-FFF2-40B4-BE49-F238E27FC236}">
                  <a16:creationId xmlns:a16="http://schemas.microsoft.com/office/drawing/2014/main" id="{7B7AC64B-48B2-4F4F-A626-7901145018C6}"/>
                </a:ext>
              </a:extLst>
            </p:cNvPr>
            <p:cNvSpPr txBox="1"/>
            <p:nvPr/>
          </p:nvSpPr>
          <p:spPr>
            <a:xfrm>
              <a:off x="1848112" y="1575921"/>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04</a:t>
              </a:r>
            </a:p>
          </p:txBody>
        </p:sp>
      </p:grpSp>
      <p:grpSp>
        <p:nvGrpSpPr>
          <p:cNvPr id="3" name="Group 63">
            <a:extLst>
              <a:ext uri="{FF2B5EF4-FFF2-40B4-BE49-F238E27FC236}">
                <a16:creationId xmlns:a16="http://schemas.microsoft.com/office/drawing/2014/main" id="{EA085507-479A-2406-AF8D-DA1E353577A6}"/>
              </a:ext>
            </a:extLst>
          </p:cNvPr>
          <p:cNvGrpSpPr/>
          <p:nvPr/>
        </p:nvGrpSpPr>
        <p:grpSpPr>
          <a:xfrm>
            <a:off x="8059964" y="928021"/>
            <a:ext cx="2716553" cy="4254828"/>
            <a:chOff x="3832184" y="1890347"/>
            <a:chExt cx="2537664" cy="4226246"/>
          </a:xfrm>
        </p:grpSpPr>
        <p:grpSp>
          <p:nvGrpSpPr>
            <p:cNvPr id="5" name="Group 64">
              <a:extLst>
                <a:ext uri="{FF2B5EF4-FFF2-40B4-BE49-F238E27FC236}">
                  <a16:creationId xmlns:a16="http://schemas.microsoft.com/office/drawing/2014/main" id="{CB483E81-A155-79F0-A8E8-FAA0096911AB}"/>
                </a:ext>
              </a:extLst>
            </p:cNvPr>
            <p:cNvGrpSpPr/>
            <p:nvPr/>
          </p:nvGrpSpPr>
          <p:grpSpPr>
            <a:xfrm flipH="1">
              <a:off x="5217892" y="4482968"/>
              <a:ext cx="524487" cy="1633625"/>
              <a:chOff x="4327928" y="4494196"/>
              <a:chExt cx="619256" cy="1928803"/>
            </a:xfrm>
          </p:grpSpPr>
          <p:sp>
            <p:nvSpPr>
              <p:cNvPr id="201" name="Freeform: Shape 101">
                <a:extLst>
                  <a:ext uri="{FF2B5EF4-FFF2-40B4-BE49-F238E27FC236}">
                    <a16:creationId xmlns:a16="http://schemas.microsoft.com/office/drawing/2014/main" id="{ACE00873-A443-4160-69C8-218EE30EAA1B}"/>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02" name="Freeform: Shape 102">
                <a:extLst>
                  <a:ext uri="{FF2B5EF4-FFF2-40B4-BE49-F238E27FC236}">
                    <a16:creationId xmlns:a16="http://schemas.microsoft.com/office/drawing/2014/main" id="{0554B4B6-25C9-83E4-D07C-F96A93097DE4}"/>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03" name="Freeform: Shape 103">
                <a:extLst>
                  <a:ext uri="{FF2B5EF4-FFF2-40B4-BE49-F238E27FC236}">
                    <a16:creationId xmlns:a16="http://schemas.microsoft.com/office/drawing/2014/main" id="{9594845D-0E1C-F5E5-5F56-D2146CE70284}"/>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204" name="Freeform: Shape 104">
                <a:extLst>
                  <a:ext uri="{FF2B5EF4-FFF2-40B4-BE49-F238E27FC236}">
                    <a16:creationId xmlns:a16="http://schemas.microsoft.com/office/drawing/2014/main" id="{99A6AE23-4D92-B5A3-CB28-4DF3C524E78E}"/>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205" name="Freeform: Shape 105">
                <a:extLst>
                  <a:ext uri="{FF2B5EF4-FFF2-40B4-BE49-F238E27FC236}">
                    <a16:creationId xmlns:a16="http://schemas.microsoft.com/office/drawing/2014/main" id="{2171A9D3-4C70-C0CC-0797-6FAB040FDF2C}"/>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6" name="Group 65">
              <a:extLst>
                <a:ext uri="{FF2B5EF4-FFF2-40B4-BE49-F238E27FC236}">
                  <a16:creationId xmlns:a16="http://schemas.microsoft.com/office/drawing/2014/main" id="{1DF0AC57-81C8-B343-0D58-35640694308E}"/>
                </a:ext>
              </a:extLst>
            </p:cNvPr>
            <p:cNvGrpSpPr/>
            <p:nvPr/>
          </p:nvGrpSpPr>
          <p:grpSpPr>
            <a:xfrm>
              <a:off x="4388356" y="4482968"/>
              <a:ext cx="524487" cy="1633625"/>
              <a:chOff x="4327928" y="4494196"/>
              <a:chExt cx="619256" cy="1928803"/>
            </a:xfrm>
          </p:grpSpPr>
          <p:sp>
            <p:nvSpPr>
              <p:cNvPr id="196" name="Freeform: Shape 96">
                <a:extLst>
                  <a:ext uri="{FF2B5EF4-FFF2-40B4-BE49-F238E27FC236}">
                    <a16:creationId xmlns:a16="http://schemas.microsoft.com/office/drawing/2014/main" id="{4F06627C-2811-F06A-3FC3-BB97A5B220AB}"/>
                  </a:ext>
                </a:extLst>
              </p:cNvPr>
              <p:cNvSpPr/>
              <p:nvPr/>
            </p:nvSpPr>
            <p:spPr>
              <a:xfrm>
                <a:off x="4327928" y="6164976"/>
                <a:ext cx="619256" cy="258023"/>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197" name="Freeform: Shape 97">
                <a:extLst>
                  <a:ext uri="{FF2B5EF4-FFF2-40B4-BE49-F238E27FC236}">
                    <a16:creationId xmlns:a16="http://schemas.microsoft.com/office/drawing/2014/main" id="{6006B4FA-8F89-02A3-C384-338F8E52F277}"/>
                  </a:ext>
                </a:extLst>
              </p:cNvPr>
              <p:cNvSpPr/>
              <p:nvPr/>
            </p:nvSpPr>
            <p:spPr>
              <a:xfrm rot="588051">
                <a:off x="4623839" y="4494196"/>
                <a:ext cx="217892" cy="768475"/>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198" name="Freeform: Shape 98">
                <a:extLst>
                  <a:ext uri="{FF2B5EF4-FFF2-40B4-BE49-F238E27FC236}">
                    <a16:creationId xmlns:a16="http://schemas.microsoft.com/office/drawing/2014/main" id="{3DF7A06F-34C5-63C0-C9B8-4428EC95E731}"/>
                  </a:ext>
                </a:extLst>
              </p:cNvPr>
              <p:cNvSpPr/>
              <p:nvPr/>
            </p:nvSpPr>
            <p:spPr>
              <a:xfrm rot="20921205">
                <a:off x="4606985" y="5223974"/>
                <a:ext cx="217892" cy="844028"/>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199" name="Freeform: Shape 99">
                <a:extLst>
                  <a:ext uri="{FF2B5EF4-FFF2-40B4-BE49-F238E27FC236}">
                    <a16:creationId xmlns:a16="http://schemas.microsoft.com/office/drawing/2014/main" id="{2427B951-97BF-B3D8-D150-F26649B08E94}"/>
                  </a:ext>
                </a:extLst>
              </p:cNvPr>
              <p:cNvSpPr/>
              <p:nvPr/>
            </p:nvSpPr>
            <p:spPr>
              <a:xfrm>
                <a:off x="4498455" y="5181431"/>
                <a:ext cx="290278" cy="258024"/>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200" name="Freeform: Shape 100">
                <a:extLst>
                  <a:ext uri="{FF2B5EF4-FFF2-40B4-BE49-F238E27FC236}">
                    <a16:creationId xmlns:a16="http://schemas.microsoft.com/office/drawing/2014/main" id="{FCB5B457-B660-BB8A-D603-3630EBA464E9}"/>
                  </a:ext>
                </a:extLst>
              </p:cNvPr>
              <p:cNvSpPr/>
              <p:nvPr/>
            </p:nvSpPr>
            <p:spPr>
              <a:xfrm>
                <a:off x="4688096" y="6001129"/>
                <a:ext cx="231962" cy="206188"/>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grpSp>
        <p:grpSp>
          <p:nvGrpSpPr>
            <p:cNvPr id="10" name="Group 66">
              <a:extLst>
                <a:ext uri="{FF2B5EF4-FFF2-40B4-BE49-F238E27FC236}">
                  <a16:creationId xmlns:a16="http://schemas.microsoft.com/office/drawing/2014/main" id="{52F76608-C09F-A2E6-85C3-DBFD8A01D6E0}"/>
                </a:ext>
              </a:extLst>
            </p:cNvPr>
            <p:cNvGrpSpPr/>
            <p:nvPr/>
          </p:nvGrpSpPr>
          <p:grpSpPr>
            <a:xfrm>
              <a:off x="3832184" y="1890347"/>
              <a:ext cx="2537664" cy="2787165"/>
              <a:chOff x="5369718" y="2683668"/>
              <a:chExt cx="1452563" cy="1595377"/>
            </a:xfrm>
          </p:grpSpPr>
          <p:sp>
            <p:nvSpPr>
              <p:cNvPr id="11" name="Freeform: Shape 67">
                <a:extLst>
                  <a:ext uri="{FF2B5EF4-FFF2-40B4-BE49-F238E27FC236}">
                    <a16:creationId xmlns:a16="http://schemas.microsoft.com/office/drawing/2014/main" id="{B0025ABF-991C-3E3C-8AA9-0DFBE601D108}"/>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12" name="Freeform: Shape 68">
                <a:extLst>
                  <a:ext uri="{FF2B5EF4-FFF2-40B4-BE49-F238E27FC236}">
                    <a16:creationId xmlns:a16="http://schemas.microsoft.com/office/drawing/2014/main" id="{DA986461-6ACA-A6DB-E578-54B69DB84116}"/>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3" name="Freeform: Shape 69">
                <a:extLst>
                  <a:ext uri="{FF2B5EF4-FFF2-40B4-BE49-F238E27FC236}">
                    <a16:creationId xmlns:a16="http://schemas.microsoft.com/office/drawing/2014/main" id="{B45BE094-350E-AAD0-2196-534A6181ED83}"/>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14" name="Freeform: Shape 70">
                <a:extLst>
                  <a:ext uri="{FF2B5EF4-FFF2-40B4-BE49-F238E27FC236}">
                    <a16:creationId xmlns:a16="http://schemas.microsoft.com/office/drawing/2014/main" id="{1F5294EC-8BF1-8BF0-FF34-44A33C189575}"/>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15" name="Freeform: Shape 71">
                <a:extLst>
                  <a:ext uri="{FF2B5EF4-FFF2-40B4-BE49-F238E27FC236}">
                    <a16:creationId xmlns:a16="http://schemas.microsoft.com/office/drawing/2014/main" id="{A38A36D7-B8FD-6C83-CAE3-53392B03ECD6}"/>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16" name="Freeform: Shape 72">
                <a:extLst>
                  <a:ext uri="{FF2B5EF4-FFF2-40B4-BE49-F238E27FC236}">
                    <a16:creationId xmlns:a16="http://schemas.microsoft.com/office/drawing/2014/main" id="{EA3CD1E2-0CCD-E70A-C588-AD693FE248EC}"/>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176" name="Freeform: Shape 73">
                <a:extLst>
                  <a:ext uri="{FF2B5EF4-FFF2-40B4-BE49-F238E27FC236}">
                    <a16:creationId xmlns:a16="http://schemas.microsoft.com/office/drawing/2014/main" id="{5BC8E918-E648-65ED-1F14-241E2E4247D9}"/>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177" name="Freeform: Shape 74">
                <a:extLst>
                  <a:ext uri="{FF2B5EF4-FFF2-40B4-BE49-F238E27FC236}">
                    <a16:creationId xmlns:a16="http://schemas.microsoft.com/office/drawing/2014/main" id="{DA133FA4-94A6-D3BF-DC6A-537C202335AF}"/>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178" name="Freeform: Shape 75">
                <a:extLst>
                  <a:ext uri="{FF2B5EF4-FFF2-40B4-BE49-F238E27FC236}">
                    <a16:creationId xmlns:a16="http://schemas.microsoft.com/office/drawing/2014/main" id="{3ECB1BEB-1E96-A608-833B-0140B739DE2F}"/>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179" name="Freeform: Shape 76">
                <a:extLst>
                  <a:ext uri="{FF2B5EF4-FFF2-40B4-BE49-F238E27FC236}">
                    <a16:creationId xmlns:a16="http://schemas.microsoft.com/office/drawing/2014/main" id="{C6FA7693-A4F0-8AFA-23C7-A0367B401960}"/>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180" name="Freeform: Shape 77">
                <a:extLst>
                  <a:ext uri="{FF2B5EF4-FFF2-40B4-BE49-F238E27FC236}">
                    <a16:creationId xmlns:a16="http://schemas.microsoft.com/office/drawing/2014/main" id="{A88F2470-F2FD-3D84-BDD5-B2AFC6AE8088}"/>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81" name="Freeform: Shape 78">
                <a:extLst>
                  <a:ext uri="{FF2B5EF4-FFF2-40B4-BE49-F238E27FC236}">
                    <a16:creationId xmlns:a16="http://schemas.microsoft.com/office/drawing/2014/main" id="{15F04481-36BC-4580-7F28-88ED3A031E8B}"/>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82" name="Freeform: Shape 79">
                <a:extLst>
                  <a:ext uri="{FF2B5EF4-FFF2-40B4-BE49-F238E27FC236}">
                    <a16:creationId xmlns:a16="http://schemas.microsoft.com/office/drawing/2014/main" id="{A0BA70C6-A91F-F48F-1762-6F2A0B66E9F8}"/>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83" name="Freeform: Shape 80">
                <a:extLst>
                  <a:ext uri="{FF2B5EF4-FFF2-40B4-BE49-F238E27FC236}">
                    <a16:creationId xmlns:a16="http://schemas.microsoft.com/office/drawing/2014/main" id="{9713C92A-7D9F-AB12-4459-6612A70526F6}"/>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184" name="Freeform: Shape 81">
                <a:extLst>
                  <a:ext uri="{FF2B5EF4-FFF2-40B4-BE49-F238E27FC236}">
                    <a16:creationId xmlns:a16="http://schemas.microsoft.com/office/drawing/2014/main" id="{1E0E287E-90F8-A28B-B5EF-60EE2557537F}"/>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85" name="Freeform: Shape 82">
                <a:extLst>
                  <a:ext uri="{FF2B5EF4-FFF2-40B4-BE49-F238E27FC236}">
                    <a16:creationId xmlns:a16="http://schemas.microsoft.com/office/drawing/2014/main" id="{AE43FDDD-4714-532C-AEEC-761B409FFFD4}"/>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186" name="Freeform: Shape 86">
                <a:extLst>
                  <a:ext uri="{FF2B5EF4-FFF2-40B4-BE49-F238E27FC236}">
                    <a16:creationId xmlns:a16="http://schemas.microsoft.com/office/drawing/2014/main" id="{64E17B2C-64F9-B003-4D30-D2C69B93B9DB}"/>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187" name="Freeform: Shape 87">
                <a:extLst>
                  <a:ext uri="{FF2B5EF4-FFF2-40B4-BE49-F238E27FC236}">
                    <a16:creationId xmlns:a16="http://schemas.microsoft.com/office/drawing/2014/main" id="{033FB68B-E215-8366-FE3A-287B4730E865}"/>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188" name="Freeform: Shape 88">
                <a:extLst>
                  <a:ext uri="{FF2B5EF4-FFF2-40B4-BE49-F238E27FC236}">
                    <a16:creationId xmlns:a16="http://schemas.microsoft.com/office/drawing/2014/main" id="{6A506F5F-000C-6FB1-DEC8-4BADDB35D278}"/>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189" name="Freeform: Shape 89">
                <a:extLst>
                  <a:ext uri="{FF2B5EF4-FFF2-40B4-BE49-F238E27FC236}">
                    <a16:creationId xmlns:a16="http://schemas.microsoft.com/office/drawing/2014/main" id="{AAB5B3E7-967F-9E3E-CDA9-02E4489BD946}"/>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190" name="Freeform: Shape 90">
                <a:extLst>
                  <a:ext uri="{FF2B5EF4-FFF2-40B4-BE49-F238E27FC236}">
                    <a16:creationId xmlns:a16="http://schemas.microsoft.com/office/drawing/2014/main" id="{797DFD26-526E-A783-AC31-FEEDE28A9C3A}"/>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191" name="Freeform: Shape 91">
                <a:extLst>
                  <a:ext uri="{FF2B5EF4-FFF2-40B4-BE49-F238E27FC236}">
                    <a16:creationId xmlns:a16="http://schemas.microsoft.com/office/drawing/2014/main" id="{07C10614-B51A-3753-267C-B9CAF2F250F0}"/>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192" name="Freeform: Shape 92">
                <a:extLst>
                  <a:ext uri="{FF2B5EF4-FFF2-40B4-BE49-F238E27FC236}">
                    <a16:creationId xmlns:a16="http://schemas.microsoft.com/office/drawing/2014/main" id="{318F0C44-85A0-99B3-B5E3-50D57B2E19B9}"/>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193" name="Freeform: Shape 93">
                <a:extLst>
                  <a:ext uri="{FF2B5EF4-FFF2-40B4-BE49-F238E27FC236}">
                    <a16:creationId xmlns:a16="http://schemas.microsoft.com/office/drawing/2014/main" id="{1488ADD5-A2C9-CE49-4488-A4E4250D1DBF}"/>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194" name="Freeform: Shape 94">
                <a:extLst>
                  <a:ext uri="{FF2B5EF4-FFF2-40B4-BE49-F238E27FC236}">
                    <a16:creationId xmlns:a16="http://schemas.microsoft.com/office/drawing/2014/main" id="{9D6D1D85-CE34-AC88-45A3-5B56E8E1CADE}"/>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195" name="Freeform: Shape 95">
                <a:extLst>
                  <a:ext uri="{FF2B5EF4-FFF2-40B4-BE49-F238E27FC236}">
                    <a16:creationId xmlns:a16="http://schemas.microsoft.com/office/drawing/2014/main" id="{4510A302-2E73-198A-D9F5-7A1DD9752937}"/>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grpSp>
      <p:grpSp>
        <p:nvGrpSpPr>
          <p:cNvPr id="209" name="Group 24">
            <a:extLst>
              <a:ext uri="{FF2B5EF4-FFF2-40B4-BE49-F238E27FC236}">
                <a16:creationId xmlns:a16="http://schemas.microsoft.com/office/drawing/2014/main" id="{0EAF7039-BD66-572B-9357-E7844E8CC478}"/>
              </a:ext>
            </a:extLst>
          </p:cNvPr>
          <p:cNvGrpSpPr/>
          <p:nvPr/>
        </p:nvGrpSpPr>
        <p:grpSpPr>
          <a:xfrm>
            <a:off x="460984" y="5030837"/>
            <a:ext cx="5910304" cy="769441"/>
            <a:chOff x="1848112" y="1575921"/>
            <a:chExt cx="5910304" cy="769441"/>
          </a:xfrm>
        </p:grpSpPr>
        <p:sp>
          <p:nvSpPr>
            <p:cNvPr id="210" name="TextBox 26">
              <a:extLst>
                <a:ext uri="{FF2B5EF4-FFF2-40B4-BE49-F238E27FC236}">
                  <a16:creationId xmlns:a16="http://schemas.microsoft.com/office/drawing/2014/main" id="{D0DFEC95-E2C8-F59E-8D78-8727DD83BB13}"/>
                </a:ext>
              </a:extLst>
            </p:cNvPr>
            <p:cNvSpPr txBox="1"/>
            <p:nvPr/>
          </p:nvSpPr>
          <p:spPr>
            <a:xfrm>
              <a:off x="2705936" y="1789403"/>
              <a:ext cx="5052480"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Exemple pratique  </a:t>
              </a:r>
            </a:p>
          </p:txBody>
        </p:sp>
        <p:sp>
          <p:nvSpPr>
            <p:cNvPr id="211" name="TextBox 27">
              <a:extLst>
                <a:ext uri="{FF2B5EF4-FFF2-40B4-BE49-F238E27FC236}">
                  <a16:creationId xmlns:a16="http://schemas.microsoft.com/office/drawing/2014/main" id="{84FAEEB8-1065-B3B0-AFB1-ADF41CF08AD1}"/>
                </a:ext>
              </a:extLst>
            </p:cNvPr>
            <p:cNvSpPr txBox="1"/>
            <p:nvPr/>
          </p:nvSpPr>
          <p:spPr>
            <a:xfrm>
              <a:off x="1848112" y="1575921"/>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06</a:t>
              </a:r>
            </a:p>
          </p:txBody>
        </p:sp>
      </p:grpSp>
      <p:grpSp>
        <p:nvGrpSpPr>
          <p:cNvPr id="8" name="Group 24">
            <a:extLst>
              <a:ext uri="{FF2B5EF4-FFF2-40B4-BE49-F238E27FC236}">
                <a16:creationId xmlns:a16="http://schemas.microsoft.com/office/drawing/2014/main" id="{B8A49846-DBFE-DD82-9C2F-430293F1CF33}"/>
              </a:ext>
            </a:extLst>
          </p:cNvPr>
          <p:cNvGrpSpPr/>
          <p:nvPr/>
        </p:nvGrpSpPr>
        <p:grpSpPr>
          <a:xfrm>
            <a:off x="460984" y="5850533"/>
            <a:ext cx="5910304" cy="769441"/>
            <a:chOff x="1848112" y="1575921"/>
            <a:chExt cx="5910304" cy="769441"/>
          </a:xfrm>
        </p:grpSpPr>
        <p:sp>
          <p:nvSpPr>
            <p:cNvPr id="18" name="TextBox 26">
              <a:extLst>
                <a:ext uri="{FF2B5EF4-FFF2-40B4-BE49-F238E27FC236}">
                  <a16:creationId xmlns:a16="http://schemas.microsoft.com/office/drawing/2014/main" id="{07E19C13-7C2C-52B2-23C9-48AF0BCA2CC4}"/>
                </a:ext>
              </a:extLst>
            </p:cNvPr>
            <p:cNvSpPr txBox="1"/>
            <p:nvPr/>
          </p:nvSpPr>
          <p:spPr>
            <a:xfrm>
              <a:off x="2705936" y="1789403"/>
              <a:ext cx="5052480"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Conclusion</a:t>
              </a:r>
            </a:p>
          </p:txBody>
        </p:sp>
        <p:sp>
          <p:nvSpPr>
            <p:cNvPr id="22" name="TextBox 27">
              <a:extLst>
                <a:ext uri="{FF2B5EF4-FFF2-40B4-BE49-F238E27FC236}">
                  <a16:creationId xmlns:a16="http://schemas.microsoft.com/office/drawing/2014/main" id="{FC1A9B51-5268-36F2-16E4-6D117B6B3655}"/>
                </a:ext>
              </a:extLst>
            </p:cNvPr>
            <p:cNvSpPr txBox="1"/>
            <p:nvPr/>
          </p:nvSpPr>
          <p:spPr>
            <a:xfrm>
              <a:off x="1848112" y="1575921"/>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07</a:t>
              </a:r>
            </a:p>
          </p:txBody>
        </p:sp>
      </p:grpSp>
      <p:grpSp>
        <p:nvGrpSpPr>
          <p:cNvPr id="29" name="Groupe 28">
            <a:extLst>
              <a:ext uri="{FF2B5EF4-FFF2-40B4-BE49-F238E27FC236}">
                <a16:creationId xmlns:a16="http://schemas.microsoft.com/office/drawing/2014/main" id="{C786F2A8-0B5A-8E06-A93C-1288B82A2761}"/>
              </a:ext>
            </a:extLst>
          </p:cNvPr>
          <p:cNvGrpSpPr/>
          <p:nvPr/>
        </p:nvGrpSpPr>
        <p:grpSpPr>
          <a:xfrm>
            <a:off x="460984" y="4211141"/>
            <a:ext cx="5862734" cy="769441"/>
            <a:chOff x="460984" y="4233226"/>
            <a:chExt cx="5862734" cy="769441"/>
          </a:xfrm>
        </p:grpSpPr>
        <p:sp>
          <p:nvSpPr>
            <p:cNvPr id="208" name="TextBox 27">
              <a:extLst>
                <a:ext uri="{FF2B5EF4-FFF2-40B4-BE49-F238E27FC236}">
                  <a16:creationId xmlns:a16="http://schemas.microsoft.com/office/drawing/2014/main" id="{767F8FA9-EA9C-8D74-555B-8FD2D7697721}"/>
                </a:ext>
              </a:extLst>
            </p:cNvPr>
            <p:cNvSpPr txBox="1"/>
            <p:nvPr/>
          </p:nvSpPr>
          <p:spPr>
            <a:xfrm>
              <a:off x="460984" y="4233226"/>
              <a:ext cx="958096" cy="769441"/>
            </a:xfrm>
            <a:prstGeom prst="rect">
              <a:avLst/>
            </a:prstGeom>
            <a:noFill/>
          </p:spPr>
          <p:txBody>
            <a:bodyPr wrap="square" lIns="108000" rIns="108000" rtlCol="0">
              <a:spAutoFit/>
            </a:bodyPr>
            <a:lstStyle/>
            <a:p>
              <a:pPr algn="ctr"/>
              <a:r>
                <a:rPr lang="fr-FR" altLang="ko-KR" sz="4400" b="1" dirty="0">
                  <a:solidFill>
                    <a:schemeClr val="tx1">
                      <a:lumMod val="75000"/>
                      <a:lumOff val="25000"/>
                    </a:schemeClr>
                  </a:solidFill>
                  <a:cs typeface="Arial" pitchFamily="34" charset="0"/>
                </a:rPr>
                <a:t>05</a:t>
              </a:r>
            </a:p>
          </p:txBody>
        </p:sp>
        <p:sp>
          <p:nvSpPr>
            <p:cNvPr id="26" name="TextBox 26">
              <a:extLst>
                <a:ext uri="{FF2B5EF4-FFF2-40B4-BE49-F238E27FC236}">
                  <a16:creationId xmlns:a16="http://schemas.microsoft.com/office/drawing/2014/main" id="{132EA09B-5834-2D72-C38E-3F2F7E6A84BF}"/>
                </a:ext>
              </a:extLst>
            </p:cNvPr>
            <p:cNvSpPr txBox="1"/>
            <p:nvPr/>
          </p:nvSpPr>
          <p:spPr>
            <a:xfrm>
              <a:off x="1271238" y="4384701"/>
              <a:ext cx="5052480" cy="507831"/>
            </a:xfrm>
            <a:prstGeom prst="rect">
              <a:avLst/>
            </a:prstGeom>
            <a:noFill/>
          </p:spPr>
          <p:txBody>
            <a:bodyPr wrap="square" lIns="108000" rIns="108000" rtlCol="0">
              <a:spAutoFit/>
            </a:bodyPr>
            <a:lstStyle/>
            <a:p>
              <a:r>
                <a:rPr lang="fr-FR" altLang="ko-KR" sz="2700" b="1" dirty="0">
                  <a:solidFill>
                    <a:schemeClr val="tx1">
                      <a:lumMod val="75000"/>
                      <a:lumOff val="25000"/>
                    </a:schemeClr>
                  </a:solidFill>
                  <a:cs typeface="Arial" pitchFamily="34" charset="0"/>
                </a:rPr>
                <a:t>Principe de fonctionnement</a:t>
              </a:r>
            </a:p>
          </p:txBody>
        </p:sp>
      </p:grpSp>
    </p:spTree>
    <p:extLst>
      <p:ext uri="{BB962C8B-B14F-4D97-AF65-F5344CB8AC3E}">
        <p14:creationId xmlns:p14="http://schemas.microsoft.com/office/powerpoint/2010/main" val="109219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fade">
                                      <p:cBhvr>
                                        <p:cTn id="42" dur="1000"/>
                                        <p:tgtEl>
                                          <p:spTgt spid="209"/>
                                        </p:tgtEl>
                                      </p:cBhvr>
                                    </p:animEffect>
                                    <p:anim calcmode="lin" valueType="num">
                                      <p:cBhvr>
                                        <p:cTn id="43" dur="1000" fill="hold"/>
                                        <p:tgtEl>
                                          <p:spTgt spid="209"/>
                                        </p:tgtEl>
                                        <p:attrNameLst>
                                          <p:attrName>ppt_x</p:attrName>
                                        </p:attrNameLst>
                                      </p:cBhvr>
                                      <p:tavLst>
                                        <p:tav tm="0">
                                          <p:val>
                                            <p:strVal val="#ppt_x"/>
                                          </p:val>
                                        </p:tav>
                                        <p:tav tm="100000">
                                          <p:val>
                                            <p:strVal val="#ppt_x"/>
                                          </p:val>
                                        </p:tav>
                                      </p:tavLst>
                                    </p:anim>
                                    <p:anim calcmode="lin" valueType="num">
                                      <p:cBhvr>
                                        <p:cTn id="44" dur="1000" fill="hold"/>
                                        <p:tgtEl>
                                          <p:spTgt spid="20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1034926" y="835783"/>
            <a:ext cx="3310877" cy="646331"/>
          </a:xfrm>
          <a:prstGeom prst="rect">
            <a:avLst/>
          </a:prstGeom>
          <a:noFill/>
        </p:spPr>
        <p:txBody>
          <a:bodyPr wrap="square" rtlCol="0" anchor="ctr">
            <a:spAutoFit/>
          </a:bodyPr>
          <a:lstStyle/>
          <a:p>
            <a:r>
              <a:rPr lang="en-GB" altLang="ko-KR" sz="3600" dirty="0">
                <a:solidFill>
                  <a:schemeClr val="bg1"/>
                </a:solidFill>
                <a:cs typeface="Arial" pitchFamily="34" charset="0"/>
              </a:rPr>
              <a:t>Introduction</a:t>
            </a:r>
            <a:r>
              <a:rPr lang="en-GB" altLang="ko-KR" sz="3200" dirty="0">
                <a:solidFill>
                  <a:schemeClr val="bg1"/>
                </a:solidFill>
                <a:cs typeface="Arial" pitchFamily="34" charset="0"/>
              </a:rPr>
              <a:t> </a:t>
            </a: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8178859" y="868865"/>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8054939" y="2347814"/>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906225" y="1851962"/>
            <a:ext cx="3062742" cy="4604897"/>
            <a:chOff x="8071338" y="1797556"/>
            <a:chExt cx="3062742" cy="4604897"/>
          </a:xfrm>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6344914" y="659703"/>
            <a:ext cx="2769296" cy="2769297"/>
            <a:chOff x="984620" y="2262130"/>
            <a:chExt cx="3448947" cy="3448948"/>
          </a:xfrm>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21" name="TextBox 20">
            <a:extLst>
              <a:ext uri="{FF2B5EF4-FFF2-40B4-BE49-F238E27FC236}">
                <a16:creationId xmlns:a16="http://schemas.microsoft.com/office/drawing/2014/main" id="{9A743923-2C7B-4BE6-9C35-008F89048BA7}"/>
              </a:ext>
            </a:extLst>
          </p:cNvPr>
          <p:cNvSpPr txBox="1"/>
          <p:nvPr/>
        </p:nvSpPr>
        <p:spPr>
          <a:xfrm>
            <a:off x="6541810" y="1205464"/>
            <a:ext cx="2234988" cy="1569660"/>
          </a:xfrm>
          <a:prstGeom prst="rect">
            <a:avLst/>
          </a:prstGeom>
          <a:noFill/>
        </p:spPr>
        <p:txBody>
          <a:bodyPr wrap="square" rtlCol="0" anchor="ctr">
            <a:spAutoFit/>
          </a:bodyPr>
          <a:lstStyle/>
          <a:p>
            <a:pPr algn="ctr"/>
            <a:r>
              <a:rPr lang="en-US" sz="3200" b="1" dirty="0" err="1">
                <a:solidFill>
                  <a:schemeClr val="accent4"/>
                </a:solidFill>
              </a:rPr>
              <a:t>C’est</a:t>
            </a:r>
            <a:r>
              <a:rPr lang="en-US" sz="3200" b="1" dirty="0">
                <a:solidFill>
                  <a:schemeClr val="accent4"/>
                </a:solidFill>
              </a:rPr>
              <a:t> </a:t>
            </a:r>
          </a:p>
          <a:p>
            <a:pPr algn="ctr"/>
            <a:r>
              <a:rPr lang="en-US" sz="3200" b="1" dirty="0">
                <a:solidFill>
                  <a:schemeClr val="accent4"/>
                </a:solidFill>
              </a:rPr>
              <a:t>quoi pruning </a:t>
            </a:r>
          </a:p>
        </p:txBody>
      </p:sp>
      <p:grpSp>
        <p:nvGrpSpPr>
          <p:cNvPr id="22" name="Group 21">
            <a:extLst>
              <a:ext uri="{FF2B5EF4-FFF2-40B4-BE49-F238E27FC236}">
                <a16:creationId xmlns:a16="http://schemas.microsoft.com/office/drawing/2014/main" id="{235EED64-9A99-4496-A447-E034B60D3719}"/>
              </a:ext>
            </a:extLst>
          </p:cNvPr>
          <p:cNvGrpSpPr/>
          <p:nvPr/>
        </p:nvGrpSpPr>
        <p:grpSpPr>
          <a:xfrm>
            <a:off x="6262234" y="1698308"/>
            <a:ext cx="86235" cy="756643"/>
            <a:chOff x="705340" y="3177056"/>
            <a:chExt cx="86235" cy="756643"/>
          </a:xfrm>
          <a:solidFill>
            <a:schemeClr val="accent4"/>
          </a:solidFill>
        </p:grpSpPr>
        <p:sp>
          <p:nvSpPr>
            <p:cNvPr id="23" name="Rectangle 22">
              <a:extLst>
                <a:ext uri="{FF2B5EF4-FFF2-40B4-BE49-F238E27FC236}">
                  <a16:creationId xmlns:a16="http://schemas.microsoft.com/office/drawing/2014/main" id="{D7739088-19DF-4033-A5AA-A34C807608EE}"/>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24" name="Rectangle 23">
              <a:extLst>
                <a:ext uri="{FF2B5EF4-FFF2-40B4-BE49-F238E27FC236}">
                  <a16:creationId xmlns:a16="http://schemas.microsoft.com/office/drawing/2014/main" id="{AA81AC5B-19C8-4746-85A4-12E2ECF68565}"/>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rgbClr val="22AAE4"/>
                </a:solidFill>
              </a:endParaRPr>
            </a:p>
          </p:txBody>
        </p:sp>
      </p:grpSp>
      <p:sp>
        <p:nvSpPr>
          <p:cNvPr id="25" name="TextBox 24">
            <a:extLst>
              <a:ext uri="{FF2B5EF4-FFF2-40B4-BE49-F238E27FC236}">
                <a16:creationId xmlns:a16="http://schemas.microsoft.com/office/drawing/2014/main" id="{51B2C291-F240-4FB2-B677-B42BA4BB1FBF}"/>
              </a:ext>
            </a:extLst>
          </p:cNvPr>
          <p:cNvSpPr txBox="1"/>
          <p:nvPr/>
        </p:nvSpPr>
        <p:spPr>
          <a:xfrm>
            <a:off x="493563" y="1945687"/>
            <a:ext cx="5616952" cy="4247317"/>
          </a:xfrm>
          <a:prstGeom prst="rect">
            <a:avLst/>
          </a:prstGeom>
          <a:noFill/>
        </p:spPr>
        <p:txBody>
          <a:bodyPr wrap="square" rtlCol="0">
            <a:spAutoFit/>
          </a:bodyPr>
          <a:lstStyle/>
          <a:p>
            <a:pPr marL="285750" indent="-285750">
              <a:buFont typeface="Wingdings" panose="05000000000000000000" pitchFamily="2" charset="2"/>
              <a:buChar char="v"/>
            </a:pPr>
            <a:r>
              <a:rPr lang="fr-FR" altLang="ko-KR" dirty="0">
                <a:solidFill>
                  <a:schemeClr val="bg1"/>
                </a:solidFill>
                <a:cs typeface="Arial" pitchFamily="34" charset="0"/>
              </a:rPr>
              <a:t>Dans le contexte de l'apprentissage supervisé, les modèles d'arbres de décision et des réseaux de neurones peuvent facilement devenir trop complexes et </a:t>
            </a:r>
            <a:r>
              <a:rPr lang="fr-FR" altLang="ko-KR" dirty="0" err="1">
                <a:solidFill>
                  <a:schemeClr val="bg1"/>
                </a:solidFill>
                <a:cs typeface="Arial" pitchFamily="34" charset="0"/>
              </a:rPr>
              <a:t>surajuster</a:t>
            </a:r>
            <a:r>
              <a:rPr lang="fr-FR" altLang="ko-KR" dirty="0">
                <a:solidFill>
                  <a:schemeClr val="bg1"/>
                </a:solidFill>
                <a:cs typeface="Arial" pitchFamily="34" charset="0"/>
              </a:rPr>
              <a:t> ("</a:t>
            </a:r>
            <a:r>
              <a:rPr lang="fr-FR" altLang="ko-KR" dirty="0" err="1">
                <a:solidFill>
                  <a:schemeClr val="bg1"/>
                </a:solidFill>
                <a:cs typeface="Arial" pitchFamily="34" charset="0"/>
              </a:rPr>
              <a:t>overfitting</a:t>
            </a:r>
            <a:r>
              <a:rPr lang="fr-FR" altLang="ko-KR" dirty="0">
                <a:solidFill>
                  <a:schemeClr val="bg1"/>
                </a:solidFill>
                <a:cs typeface="Arial" pitchFamily="34" charset="0"/>
              </a:rPr>
              <a:t>") les données d'entraînement. Donc , l'élagage est souvent utilisé pour améliorer les performances de ces modèles</a:t>
            </a:r>
          </a:p>
          <a:p>
            <a:endParaRPr lang="fr-FR" altLang="ko-KR" dirty="0">
              <a:solidFill>
                <a:schemeClr val="bg1"/>
              </a:solidFill>
              <a:cs typeface="Arial" pitchFamily="34" charset="0"/>
            </a:endParaRPr>
          </a:p>
          <a:p>
            <a:pPr marL="285750" indent="-285750">
              <a:buFont typeface="Wingdings" panose="05000000000000000000" pitchFamily="2" charset="2"/>
              <a:buChar char="v"/>
            </a:pPr>
            <a:r>
              <a:rPr lang="fr-FR" altLang="ko-KR" dirty="0">
                <a:solidFill>
                  <a:schemeClr val="bg1"/>
                </a:solidFill>
                <a:cs typeface="Arial" pitchFamily="34" charset="0"/>
              </a:rPr>
              <a:t>La méthode d’ élagage est une technique utilisée en apprentissage automatique pour réduire la complexité des modèles entraînés. L'objectif de cette méthode est de supprimer les caractéristiques, les poids ou les neurones qui ne contribuent pas significativement à la précision du modèle.</a:t>
            </a:r>
            <a:endParaRPr lang="en-US" altLang="ko-KR" dirty="0">
              <a:solidFill>
                <a:schemeClr val="bg1"/>
              </a:solidFill>
              <a:cs typeface="Arial" pitchFamily="34" charset="0"/>
            </a:endParaRPr>
          </a:p>
        </p:txBody>
      </p:sp>
    </p:spTree>
    <p:extLst>
      <p:ext uri="{BB962C8B-B14F-4D97-AF65-F5344CB8AC3E}">
        <p14:creationId xmlns:p14="http://schemas.microsoft.com/office/powerpoint/2010/main" val="3103053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96">
            <a:extLst>
              <a:ext uri="{FF2B5EF4-FFF2-40B4-BE49-F238E27FC236}">
                <a16:creationId xmlns:a16="http://schemas.microsoft.com/office/drawing/2014/main" id="{82066869-FA83-8DEC-21C3-2BF2720E7ACE}"/>
              </a:ext>
            </a:extLst>
          </p:cNvPr>
          <p:cNvSpPr/>
          <p:nvPr/>
        </p:nvSpPr>
        <p:spPr>
          <a:xfrm>
            <a:off x="6879574" y="1552279"/>
            <a:ext cx="1219926" cy="383656"/>
          </a:xfrm>
          <a:prstGeom prst="rect">
            <a:avLst/>
          </a:prstGeom>
          <a:solidFill>
            <a:srgbClr val="F77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 name="Circle: Hollow 49">
            <a:extLst>
              <a:ext uri="{FF2B5EF4-FFF2-40B4-BE49-F238E27FC236}">
                <a16:creationId xmlns:a16="http://schemas.microsoft.com/office/drawing/2014/main" id="{A92FC52C-49E6-D267-BB27-36C00804B0F8}"/>
              </a:ext>
            </a:extLst>
          </p:cNvPr>
          <p:cNvSpPr/>
          <p:nvPr/>
        </p:nvSpPr>
        <p:spPr>
          <a:xfrm>
            <a:off x="7358547" y="412708"/>
            <a:ext cx="1519599" cy="1519599"/>
          </a:xfrm>
          <a:prstGeom prst="donut">
            <a:avLst/>
          </a:prstGeom>
          <a:solidFill>
            <a:srgbClr val="F77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7660"/>
              </a:solidFill>
            </a:endParaRPr>
          </a:p>
        </p:txBody>
      </p:sp>
      <p:sp>
        <p:nvSpPr>
          <p:cNvPr id="6" name="Rounded Rectangle 96">
            <a:extLst>
              <a:ext uri="{FF2B5EF4-FFF2-40B4-BE49-F238E27FC236}">
                <a16:creationId xmlns:a16="http://schemas.microsoft.com/office/drawing/2014/main" id="{86EB3F3D-0E10-152D-D027-0ED325E8BE06}"/>
              </a:ext>
            </a:extLst>
          </p:cNvPr>
          <p:cNvSpPr/>
          <p:nvPr/>
        </p:nvSpPr>
        <p:spPr>
          <a:xfrm>
            <a:off x="8137193" y="412708"/>
            <a:ext cx="4054808" cy="383656"/>
          </a:xfrm>
          <a:prstGeom prst="rect">
            <a:avLst/>
          </a:prstGeom>
          <a:solidFill>
            <a:srgbClr val="F77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77660"/>
              </a:solidFill>
            </a:endParaRPr>
          </a:p>
        </p:txBody>
      </p:sp>
      <p:sp>
        <p:nvSpPr>
          <p:cNvPr id="7" name="Rounded Rectangle 96">
            <a:extLst>
              <a:ext uri="{FF2B5EF4-FFF2-40B4-BE49-F238E27FC236}">
                <a16:creationId xmlns:a16="http://schemas.microsoft.com/office/drawing/2014/main" id="{EAB2DD9B-E7F2-BD7D-D126-9350F823CFE9}"/>
              </a:ext>
            </a:extLst>
          </p:cNvPr>
          <p:cNvSpPr/>
          <p:nvPr/>
        </p:nvSpPr>
        <p:spPr>
          <a:xfrm>
            <a:off x="5621955" y="2691850"/>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8" name="Circle: Hollow 47">
            <a:extLst>
              <a:ext uri="{FF2B5EF4-FFF2-40B4-BE49-F238E27FC236}">
                <a16:creationId xmlns:a16="http://schemas.microsoft.com/office/drawing/2014/main" id="{7355B2D8-143F-7896-C02D-80222126B0C9}"/>
              </a:ext>
            </a:extLst>
          </p:cNvPr>
          <p:cNvSpPr/>
          <p:nvPr/>
        </p:nvSpPr>
        <p:spPr>
          <a:xfrm>
            <a:off x="6100928" y="1552279"/>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ounded Rectangle 96">
            <a:extLst>
              <a:ext uri="{FF2B5EF4-FFF2-40B4-BE49-F238E27FC236}">
                <a16:creationId xmlns:a16="http://schemas.microsoft.com/office/drawing/2014/main" id="{89D35FFC-92AF-ED1E-DB17-68C2C8CCDAAC}"/>
              </a:ext>
            </a:extLst>
          </p:cNvPr>
          <p:cNvSpPr/>
          <p:nvPr/>
        </p:nvSpPr>
        <p:spPr>
          <a:xfrm>
            <a:off x="4364336" y="3831421"/>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0" name="Circle: Hollow 45">
            <a:extLst>
              <a:ext uri="{FF2B5EF4-FFF2-40B4-BE49-F238E27FC236}">
                <a16:creationId xmlns:a16="http://schemas.microsoft.com/office/drawing/2014/main" id="{354B7A05-EA88-8292-C505-03D7B9FFA914}"/>
              </a:ext>
            </a:extLst>
          </p:cNvPr>
          <p:cNvSpPr/>
          <p:nvPr/>
        </p:nvSpPr>
        <p:spPr>
          <a:xfrm>
            <a:off x="4843309" y="2691850"/>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1">
            <a:extLst>
              <a:ext uri="{FF2B5EF4-FFF2-40B4-BE49-F238E27FC236}">
                <a16:creationId xmlns:a16="http://schemas.microsoft.com/office/drawing/2014/main" id="{93E7DE21-D04F-63C6-B4DC-2F5B4616E4AB}"/>
              </a:ext>
            </a:extLst>
          </p:cNvPr>
          <p:cNvSpPr/>
          <p:nvPr/>
        </p:nvSpPr>
        <p:spPr>
          <a:xfrm>
            <a:off x="3604834" y="404022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2" name="Rounded Rectangle 96">
            <a:extLst>
              <a:ext uri="{FF2B5EF4-FFF2-40B4-BE49-F238E27FC236}">
                <a16:creationId xmlns:a16="http://schemas.microsoft.com/office/drawing/2014/main" id="{A2523BD5-D20B-9A9C-9D1D-C7533D4915AD}"/>
              </a:ext>
            </a:extLst>
          </p:cNvPr>
          <p:cNvSpPr/>
          <p:nvPr/>
        </p:nvSpPr>
        <p:spPr>
          <a:xfrm>
            <a:off x="0" y="6110563"/>
            <a:ext cx="3096013"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13" name="Group 25">
            <a:extLst>
              <a:ext uri="{FF2B5EF4-FFF2-40B4-BE49-F238E27FC236}">
                <a16:creationId xmlns:a16="http://schemas.microsoft.com/office/drawing/2014/main" id="{8C5EC00C-57FA-E0E4-5767-0811FFC81DA2}"/>
              </a:ext>
            </a:extLst>
          </p:cNvPr>
          <p:cNvGrpSpPr/>
          <p:nvPr/>
        </p:nvGrpSpPr>
        <p:grpSpPr>
          <a:xfrm>
            <a:off x="6727751" y="3502168"/>
            <a:ext cx="3680309" cy="524615"/>
            <a:chOff x="1199735" y="1275606"/>
            <a:chExt cx="1962585" cy="524615"/>
          </a:xfrm>
        </p:grpSpPr>
        <p:sp>
          <p:nvSpPr>
            <p:cNvPr id="14" name="TextBox 26">
              <a:extLst>
                <a:ext uri="{FF2B5EF4-FFF2-40B4-BE49-F238E27FC236}">
                  <a16:creationId xmlns:a16="http://schemas.microsoft.com/office/drawing/2014/main" id="{BAACC921-BCDC-BA86-9FDB-BBC908CD82C4}"/>
                </a:ext>
              </a:extLst>
            </p:cNvPr>
            <p:cNvSpPr txBox="1"/>
            <p:nvPr/>
          </p:nvSpPr>
          <p:spPr>
            <a:xfrm>
              <a:off x="1199735" y="1275606"/>
              <a:ext cx="1962585" cy="307777"/>
            </a:xfrm>
            <a:prstGeom prst="rect">
              <a:avLst/>
            </a:prstGeom>
            <a:noFill/>
          </p:spPr>
          <p:txBody>
            <a:bodyPr wrap="square" rtlCol="0">
              <a:spAutoFit/>
            </a:bodyPr>
            <a:lstStyle/>
            <a:p>
              <a:r>
                <a:rPr lang="en-US" altLang="ko-KR" sz="1400" b="1" dirty="0" err="1">
                  <a:solidFill>
                    <a:schemeClr val="tx1">
                      <a:lumMod val="75000"/>
                      <a:lumOff val="25000"/>
                    </a:schemeClr>
                  </a:solidFill>
                  <a:cs typeface="Arial" pitchFamily="34" charset="0"/>
                </a:rPr>
                <a:t>Éviter</a:t>
              </a:r>
              <a:r>
                <a:rPr lang="en-US" altLang="ko-KR" sz="1400" b="1" dirty="0">
                  <a:solidFill>
                    <a:schemeClr val="tx1">
                      <a:lumMod val="75000"/>
                      <a:lumOff val="25000"/>
                    </a:schemeClr>
                  </a:solidFill>
                  <a:cs typeface="Arial" pitchFamily="34" charset="0"/>
                </a:rPr>
                <a:t> le </a:t>
              </a:r>
              <a:r>
                <a:rPr lang="en-US" altLang="ko-KR" sz="1400" b="1" dirty="0" err="1">
                  <a:solidFill>
                    <a:schemeClr val="tx1">
                      <a:lumMod val="75000"/>
                      <a:lumOff val="25000"/>
                    </a:schemeClr>
                  </a:solidFill>
                  <a:cs typeface="Arial" pitchFamily="34" charset="0"/>
                </a:rPr>
                <a:t>surapprentissage</a:t>
              </a:r>
              <a:r>
                <a:rPr lang="en-US" altLang="ko-KR" sz="1400" b="1" dirty="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sp>
          <p:nvSpPr>
            <p:cNvPr id="15" name="TextBox 27">
              <a:extLst>
                <a:ext uri="{FF2B5EF4-FFF2-40B4-BE49-F238E27FC236}">
                  <a16:creationId xmlns:a16="http://schemas.microsoft.com/office/drawing/2014/main" id="{2DD0EAC9-DD7B-BF13-9645-89675CF2E9D0}"/>
                </a:ext>
              </a:extLst>
            </p:cNvPr>
            <p:cNvSpPr txBox="1"/>
            <p:nvPr/>
          </p:nvSpPr>
          <p:spPr>
            <a:xfrm>
              <a:off x="1199735" y="1523222"/>
              <a:ext cx="1962585"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16" name="Group 31">
            <a:extLst>
              <a:ext uri="{FF2B5EF4-FFF2-40B4-BE49-F238E27FC236}">
                <a16:creationId xmlns:a16="http://schemas.microsoft.com/office/drawing/2014/main" id="{EA4C9254-CB7C-419F-7C6D-37A1F0D1E579}"/>
              </a:ext>
            </a:extLst>
          </p:cNvPr>
          <p:cNvGrpSpPr/>
          <p:nvPr/>
        </p:nvGrpSpPr>
        <p:grpSpPr>
          <a:xfrm>
            <a:off x="9229888" y="1038360"/>
            <a:ext cx="2888511" cy="524615"/>
            <a:chOff x="1199735" y="1275606"/>
            <a:chExt cx="1962585" cy="524615"/>
          </a:xfrm>
          <a:noFill/>
        </p:grpSpPr>
        <p:sp>
          <p:nvSpPr>
            <p:cNvPr id="17" name="TextBox 32">
              <a:extLst>
                <a:ext uri="{FF2B5EF4-FFF2-40B4-BE49-F238E27FC236}">
                  <a16:creationId xmlns:a16="http://schemas.microsoft.com/office/drawing/2014/main" id="{7F1DCAA8-EAC5-FEF8-B778-65C7A33E6872}"/>
                </a:ext>
              </a:extLst>
            </p:cNvPr>
            <p:cNvSpPr txBox="1"/>
            <p:nvPr/>
          </p:nvSpPr>
          <p:spPr>
            <a:xfrm>
              <a:off x="1199735" y="1275606"/>
              <a:ext cx="1962585" cy="307777"/>
            </a:xfrm>
            <a:prstGeom prst="rect">
              <a:avLst/>
            </a:prstGeom>
            <a:grpFill/>
          </p:spPr>
          <p:txBody>
            <a:bodyPr wrap="square" rtlCol="0">
              <a:spAutoFit/>
            </a:bodyPr>
            <a:lstStyle/>
            <a:p>
              <a:r>
                <a:rPr lang="fr-FR" altLang="ko-KR" sz="1400" b="1" dirty="0">
                  <a:solidFill>
                    <a:schemeClr val="tx1">
                      <a:lumMod val="75000"/>
                      <a:lumOff val="25000"/>
                    </a:schemeClr>
                  </a:solidFill>
                  <a:cs typeface="Arial" pitchFamily="34" charset="0"/>
                </a:rPr>
                <a:t>Réduire la taille du modèle </a:t>
              </a:r>
              <a:endParaRPr lang="ko-KR" altLang="en-US" sz="1400" b="1" dirty="0">
                <a:solidFill>
                  <a:schemeClr val="tx1">
                    <a:lumMod val="75000"/>
                    <a:lumOff val="25000"/>
                  </a:schemeClr>
                </a:solidFill>
                <a:cs typeface="Arial" pitchFamily="34" charset="0"/>
              </a:endParaRPr>
            </a:p>
          </p:txBody>
        </p:sp>
        <p:sp>
          <p:nvSpPr>
            <p:cNvPr id="18" name="TextBox 33">
              <a:extLst>
                <a:ext uri="{FF2B5EF4-FFF2-40B4-BE49-F238E27FC236}">
                  <a16:creationId xmlns:a16="http://schemas.microsoft.com/office/drawing/2014/main" id="{A2B55972-7413-75CA-4FD8-47BD9C30ABF3}"/>
                </a:ext>
              </a:extLst>
            </p:cNvPr>
            <p:cNvSpPr txBox="1"/>
            <p:nvPr/>
          </p:nvSpPr>
          <p:spPr>
            <a:xfrm>
              <a:off x="1199735" y="1523222"/>
              <a:ext cx="1962585" cy="276999"/>
            </a:xfrm>
            <a:prstGeom prst="rect">
              <a:avLst/>
            </a:prstGeom>
            <a:grp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19" name="Group 34">
            <a:extLst>
              <a:ext uri="{FF2B5EF4-FFF2-40B4-BE49-F238E27FC236}">
                <a16:creationId xmlns:a16="http://schemas.microsoft.com/office/drawing/2014/main" id="{274D71CB-6A36-C081-318D-8C32E61CF1FB}"/>
              </a:ext>
            </a:extLst>
          </p:cNvPr>
          <p:cNvGrpSpPr/>
          <p:nvPr/>
        </p:nvGrpSpPr>
        <p:grpSpPr>
          <a:xfrm>
            <a:off x="5476682" y="4641739"/>
            <a:ext cx="3680309" cy="524615"/>
            <a:chOff x="1199735" y="1275606"/>
            <a:chExt cx="1962585" cy="524615"/>
          </a:xfrm>
        </p:grpSpPr>
        <p:sp>
          <p:nvSpPr>
            <p:cNvPr id="20" name="TextBox 35">
              <a:extLst>
                <a:ext uri="{FF2B5EF4-FFF2-40B4-BE49-F238E27FC236}">
                  <a16:creationId xmlns:a16="http://schemas.microsoft.com/office/drawing/2014/main" id="{8FE9F484-71C2-E36D-A93C-2020120B231C}"/>
                </a:ext>
              </a:extLst>
            </p:cNvPr>
            <p:cNvSpPr txBox="1"/>
            <p:nvPr/>
          </p:nvSpPr>
          <p:spPr>
            <a:xfrm>
              <a:off x="1199735" y="1275606"/>
              <a:ext cx="1962585" cy="307777"/>
            </a:xfrm>
            <a:prstGeom prst="rect">
              <a:avLst/>
            </a:prstGeom>
            <a:noFill/>
          </p:spPr>
          <p:txBody>
            <a:bodyPr wrap="square" rtlCol="0">
              <a:spAutoFit/>
            </a:bodyPr>
            <a:lstStyle/>
            <a:p>
              <a:r>
                <a:rPr lang="en-US" altLang="ko-KR" sz="1400" b="1" dirty="0" err="1">
                  <a:solidFill>
                    <a:schemeClr val="tx1">
                      <a:lumMod val="75000"/>
                      <a:lumOff val="25000"/>
                    </a:schemeClr>
                  </a:solidFill>
                  <a:cs typeface="Arial" pitchFamily="34" charset="0"/>
                </a:rPr>
                <a:t>Optimiser</a:t>
              </a:r>
              <a:r>
                <a:rPr lang="en-US" altLang="ko-KR" sz="1400" b="1" dirty="0">
                  <a:solidFill>
                    <a:schemeClr val="tx1">
                      <a:lumMod val="75000"/>
                      <a:lumOff val="25000"/>
                    </a:schemeClr>
                  </a:solidFill>
                  <a:cs typeface="Arial" pitchFamily="34" charset="0"/>
                </a:rPr>
                <a:t> les performances </a:t>
              </a:r>
              <a:endParaRPr lang="ko-KR" altLang="en-US" sz="1400" b="1" dirty="0">
                <a:solidFill>
                  <a:schemeClr val="tx1">
                    <a:lumMod val="75000"/>
                    <a:lumOff val="25000"/>
                  </a:schemeClr>
                </a:solidFill>
                <a:cs typeface="Arial" pitchFamily="34" charset="0"/>
              </a:endParaRPr>
            </a:p>
          </p:txBody>
        </p:sp>
        <p:sp>
          <p:nvSpPr>
            <p:cNvPr id="21" name="TextBox 36">
              <a:extLst>
                <a:ext uri="{FF2B5EF4-FFF2-40B4-BE49-F238E27FC236}">
                  <a16:creationId xmlns:a16="http://schemas.microsoft.com/office/drawing/2014/main" id="{43A325B7-6D1E-878D-367B-E273AC2D6CF6}"/>
                </a:ext>
              </a:extLst>
            </p:cNvPr>
            <p:cNvSpPr txBox="1"/>
            <p:nvPr/>
          </p:nvSpPr>
          <p:spPr>
            <a:xfrm>
              <a:off x="1199735" y="1523222"/>
              <a:ext cx="1962585"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26" name="Circle: Hollow 43">
            <a:extLst>
              <a:ext uri="{FF2B5EF4-FFF2-40B4-BE49-F238E27FC236}">
                <a16:creationId xmlns:a16="http://schemas.microsoft.com/office/drawing/2014/main" id="{27B74B90-7173-C481-84C1-077BD68C2640}"/>
              </a:ext>
            </a:extLst>
          </p:cNvPr>
          <p:cNvSpPr/>
          <p:nvPr/>
        </p:nvSpPr>
        <p:spPr>
          <a:xfrm>
            <a:off x="3585690" y="3831421"/>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7" name="Group 53">
            <a:extLst>
              <a:ext uri="{FF2B5EF4-FFF2-40B4-BE49-F238E27FC236}">
                <a16:creationId xmlns:a16="http://schemas.microsoft.com/office/drawing/2014/main" id="{DBBE3DF2-46E5-A435-0A7A-B7FD6E0568BD}"/>
              </a:ext>
            </a:extLst>
          </p:cNvPr>
          <p:cNvGrpSpPr/>
          <p:nvPr/>
        </p:nvGrpSpPr>
        <p:grpSpPr>
          <a:xfrm>
            <a:off x="7978820" y="2362597"/>
            <a:ext cx="3680309" cy="524615"/>
            <a:chOff x="1199735" y="1275606"/>
            <a:chExt cx="1962585" cy="524615"/>
          </a:xfrm>
        </p:grpSpPr>
        <p:sp>
          <p:nvSpPr>
            <p:cNvPr id="28" name="TextBox 54">
              <a:extLst>
                <a:ext uri="{FF2B5EF4-FFF2-40B4-BE49-F238E27FC236}">
                  <a16:creationId xmlns:a16="http://schemas.microsoft.com/office/drawing/2014/main" id="{C391E475-CFA5-95C1-4947-502E8344811A}"/>
                </a:ext>
              </a:extLst>
            </p:cNvPr>
            <p:cNvSpPr txBox="1"/>
            <p:nvPr/>
          </p:nvSpPr>
          <p:spPr>
            <a:xfrm>
              <a:off x="1199735" y="1275606"/>
              <a:ext cx="1962585" cy="307777"/>
            </a:xfrm>
            <a:prstGeom prst="rect">
              <a:avLst/>
            </a:prstGeom>
            <a:noFill/>
          </p:spPr>
          <p:txBody>
            <a:bodyPr wrap="square" rtlCol="0">
              <a:spAutoFit/>
            </a:bodyPr>
            <a:lstStyle/>
            <a:p>
              <a:r>
                <a:rPr lang="en-US" altLang="ko-KR" sz="1400" b="1" dirty="0" err="1">
                  <a:solidFill>
                    <a:schemeClr val="tx1">
                      <a:lumMod val="75000"/>
                      <a:lumOff val="25000"/>
                    </a:schemeClr>
                  </a:solidFill>
                  <a:cs typeface="Arial" pitchFamily="34" charset="0"/>
                </a:rPr>
                <a:t>Améliorer</a:t>
              </a:r>
              <a:r>
                <a:rPr lang="en-US" altLang="ko-KR" sz="1400" b="1" dirty="0">
                  <a:solidFill>
                    <a:schemeClr val="tx1">
                      <a:lumMod val="75000"/>
                      <a:lumOff val="25000"/>
                    </a:schemeClr>
                  </a:solidFill>
                  <a:cs typeface="Arial" pitchFamily="34" charset="0"/>
                </a:rPr>
                <a:t> la </a:t>
              </a:r>
              <a:r>
                <a:rPr lang="en-US" altLang="ko-KR" sz="1400" b="1" dirty="0" err="1">
                  <a:solidFill>
                    <a:schemeClr val="tx1">
                      <a:lumMod val="75000"/>
                      <a:lumOff val="25000"/>
                    </a:schemeClr>
                  </a:solidFill>
                  <a:cs typeface="Arial" pitchFamily="34" charset="0"/>
                </a:rPr>
                <a:t>vitesse</a:t>
              </a:r>
              <a:r>
                <a:rPr lang="en-US" altLang="ko-KR" sz="1400" b="1" dirty="0">
                  <a:solidFill>
                    <a:schemeClr val="tx1">
                      <a:lumMod val="75000"/>
                      <a:lumOff val="25000"/>
                    </a:schemeClr>
                  </a:solidFill>
                  <a:cs typeface="Arial" pitchFamily="34" charset="0"/>
                </a:rPr>
                <a:t> de </a:t>
              </a:r>
              <a:r>
                <a:rPr lang="en-US" altLang="ko-KR" sz="1400" b="1" dirty="0" err="1">
                  <a:solidFill>
                    <a:schemeClr val="tx1">
                      <a:lumMod val="75000"/>
                      <a:lumOff val="25000"/>
                    </a:schemeClr>
                  </a:solidFill>
                  <a:cs typeface="Arial" pitchFamily="34" charset="0"/>
                </a:rPr>
                <a:t>calcul</a:t>
              </a:r>
              <a:r>
                <a:rPr lang="en-US" altLang="ko-KR" sz="1400" b="1" dirty="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sp>
          <p:nvSpPr>
            <p:cNvPr id="29" name="TextBox 55">
              <a:extLst>
                <a:ext uri="{FF2B5EF4-FFF2-40B4-BE49-F238E27FC236}">
                  <a16:creationId xmlns:a16="http://schemas.microsoft.com/office/drawing/2014/main" id="{8CDF4704-2997-B76B-FBD8-82FC125E192A}"/>
                </a:ext>
              </a:extLst>
            </p:cNvPr>
            <p:cNvSpPr txBox="1"/>
            <p:nvPr/>
          </p:nvSpPr>
          <p:spPr>
            <a:xfrm>
              <a:off x="1199735" y="1523222"/>
              <a:ext cx="1962585"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30" name="TextBox 56">
            <a:extLst>
              <a:ext uri="{FF2B5EF4-FFF2-40B4-BE49-F238E27FC236}">
                <a16:creationId xmlns:a16="http://schemas.microsoft.com/office/drawing/2014/main" id="{853AEA39-FC0C-122A-EB2F-AA9F94CDC652}"/>
              </a:ext>
            </a:extLst>
          </p:cNvPr>
          <p:cNvSpPr txBox="1"/>
          <p:nvPr/>
        </p:nvSpPr>
        <p:spPr>
          <a:xfrm>
            <a:off x="674389" y="2231382"/>
            <a:ext cx="4660049" cy="1446550"/>
          </a:xfrm>
          <a:prstGeom prst="rect">
            <a:avLst/>
          </a:prstGeom>
          <a:noFill/>
        </p:spPr>
        <p:txBody>
          <a:bodyPr wrap="square" rtlCol="0" anchor="ctr">
            <a:spAutoFit/>
          </a:bodyPr>
          <a:lstStyle/>
          <a:p>
            <a:r>
              <a:rPr lang="fr-FR" altLang="ko-KR" sz="4400" b="1" dirty="0">
                <a:solidFill>
                  <a:schemeClr val="tx1">
                    <a:lumMod val="85000"/>
                    <a:lumOff val="15000"/>
                  </a:schemeClr>
                </a:solidFill>
                <a:cs typeface="Arial" pitchFamily="34" charset="0"/>
              </a:rPr>
              <a:t>Raison d’élagage </a:t>
            </a:r>
            <a:endParaRPr lang="en-US" altLang="ko-KR" sz="4400" b="1" dirty="0">
              <a:solidFill>
                <a:schemeClr val="tx1">
                  <a:lumMod val="85000"/>
                  <a:lumOff val="15000"/>
                </a:schemeClr>
              </a:solidFill>
              <a:cs typeface="Arial" pitchFamily="34" charset="0"/>
            </a:endParaRPr>
          </a:p>
        </p:txBody>
      </p:sp>
      <p:sp>
        <p:nvSpPr>
          <p:cNvPr id="31" name="Rounded Rectangle 96">
            <a:extLst>
              <a:ext uri="{FF2B5EF4-FFF2-40B4-BE49-F238E27FC236}">
                <a16:creationId xmlns:a16="http://schemas.microsoft.com/office/drawing/2014/main" id="{35A8438A-2396-16B3-BF91-87C662A6AD97}"/>
              </a:ext>
            </a:extLst>
          </p:cNvPr>
          <p:cNvSpPr/>
          <p:nvPr/>
        </p:nvSpPr>
        <p:spPr>
          <a:xfrm>
            <a:off x="3144707" y="4970992"/>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29" name="Circle: Hollow 45">
            <a:extLst>
              <a:ext uri="{FF2B5EF4-FFF2-40B4-BE49-F238E27FC236}">
                <a16:creationId xmlns:a16="http://schemas.microsoft.com/office/drawing/2014/main" id="{34D45E0F-C786-4FEC-1BD8-38B1C7BC7E72}"/>
              </a:ext>
            </a:extLst>
          </p:cNvPr>
          <p:cNvSpPr/>
          <p:nvPr/>
        </p:nvSpPr>
        <p:spPr>
          <a:xfrm>
            <a:off x="2366061" y="4970992"/>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31" name="Group 34">
            <a:extLst>
              <a:ext uri="{FF2B5EF4-FFF2-40B4-BE49-F238E27FC236}">
                <a16:creationId xmlns:a16="http://schemas.microsoft.com/office/drawing/2014/main" id="{5A0FD9A6-02C5-5E1D-D68B-AA9BF1AA2301}"/>
              </a:ext>
            </a:extLst>
          </p:cNvPr>
          <p:cNvGrpSpPr/>
          <p:nvPr/>
        </p:nvGrpSpPr>
        <p:grpSpPr>
          <a:xfrm>
            <a:off x="4222446" y="5785920"/>
            <a:ext cx="3680309" cy="524615"/>
            <a:chOff x="1199735" y="1275606"/>
            <a:chExt cx="1962585" cy="524615"/>
          </a:xfrm>
        </p:grpSpPr>
        <p:sp>
          <p:nvSpPr>
            <p:cNvPr id="132" name="TextBox 35">
              <a:extLst>
                <a:ext uri="{FF2B5EF4-FFF2-40B4-BE49-F238E27FC236}">
                  <a16:creationId xmlns:a16="http://schemas.microsoft.com/office/drawing/2014/main" id="{15DE32DB-6D90-B155-E7CC-FBFE9AE2D437}"/>
                </a:ext>
              </a:extLst>
            </p:cNvPr>
            <p:cNvSpPr txBox="1"/>
            <p:nvPr/>
          </p:nvSpPr>
          <p:spPr>
            <a:xfrm>
              <a:off x="1199735" y="1275606"/>
              <a:ext cx="1962585" cy="307777"/>
            </a:xfrm>
            <a:prstGeom prst="rect">
              <a:avLst/>
            </a:prstGeom>
            <a:noFill/>
          </p:spPr>
          <p:txBody>
            <a:bodyPr wrap="square" rtlCol="0">
              <a:spAutoFit/>
            </a:bodyPr>
            <a:lstStyle/>
            <a:p>
              <a:r>
                <a:rPr lang="fr-FR" altLang="ko-KR" sz="1400" b="1" dirty="0">
                  <a:solidFill>
                    <a:schemeClr val="tx1">
                      <a:lumMod val="75000"/>
                      <a:lumOff val="25000"/>
                    </a:schemeClr>
                  </a:solidFill>
                  <a:cs typeface="Arial" pitchFamily="34" charset="0"/>
                </a:rPr>
                <a:t>Réduire les coûts de stockage </a:t>
              </a:r>
              <a:endParaRPr lang="ko-KR" altLang="en-US" sz="1400" b="1" dirty="0">
                <a:solidFill>
                  <a:schemeClr val="tx1">
                    <a:lumMod val="75000"/>
                    <a:lumOff val="25000"/>
                  </a:schemeClr>
                </a:solidFill>
                <a:cs typeface="Arial" pitchFamily="34" charset="0"/>
              </a:endParaRPr>
            </a:p>
          </p:txBody>
        </p:sp>
        <p:sp>
          <p:nvSpPr>
            <p:cNvPr id="133" name="TextBox 36">
              <a:extLst>
                <a:ext uri="{FF2B5EF4-FFF2-40B4-BE49-F238E27FC236}">
                  <a16:creationId xmlns:a16="http://schemas.microsoft.com/office/drawing/2014/main" id="{E4E6DB9C-9860-F8EC-3C51-6969F24EE8E2}"/>
                </a:ext>
              </a:extLst>
            </p:cNvPr>
            <p:cNvSpPr txBox="1"/>
            <p:nvPr/>
          </p:nvSpPr>
          <p:spPr>
            <a:xfrm>
              <a:off x="1199735" y="1523222"/>
              <a:ext cx="1962585"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134" name="Rectangle 15">
            <a:extLst>
              <a:ext uri="{FF2B5EF4-FFF2-40B4-BE49-F238E27FC236}">
                <a16:creationId xmlns:a16="http://schemas.microsoft.com/office/drawing/2014/main" id="{BE6CE235-55FE-0691-621B-8DC79D86EE3E}"/>
              </a:ext>
            </a:extLst>
          </p:cNvPr>
          <p:cNvSpPr/>
          <p:nvPr/>
        </p:nvSpPr>
        <p:spPr>
          <a:xfrm rot="5400000">
            <a:off x="7902441" y="933027"/>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5" name="Rounded Rectangle 32">
            <a:extLst>
              <a:ext uri="{FF2B5EF4-FFF2-40B4-BE49-F238E27FC236}">
                <a16:creationId xmlns:a16="http://schemas.microsoft.com/office/drawing/2014/main" id="{A7C45BCB-0B8E-4E0E-842A-DD554B68B1C0}"/>
              </a:ext>
            </a:extLst>
          </p:cNvPr>
          <p:cNvSpPr/>
          <p:nvPr/>
        </p:nvSpPr>
        <p:spPr>
          <a:xfrm>
            <a:off x="6614981" y="208330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6" name="Rectangle 7">
            <a:extLst>
              <a:ext uri="{FF2B5EF4-FFF2-40B4-BE49-F238E27FC236}">
                <a16:creationId xmlns:a16="http://schemas.microsoft.com/office/drawing/2014/main" id="{A2454068-D6A0-42C7-BCE1-D03833DCF2E4}"/>
              </a:ext>
            </a:extLst>
          </p:cNvPr>
          <p:cNvSpPr/>
          <p:nvPr/>
        </p:nvSpPr>
        <p:spPr>
          <a:xfrm>
            <a:off x="4109705" y="436307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
        <p:nvSpPr>
          <p:cNvPr id="137" name="Google Shape;6259;p72">
            <a:extLst>
              <a:ext uri="{FF2B5EF4-FFF2-40B4-BE49-F238E27FC236}">
                <a16:creationId xmlns:a16="http://schemas.microsoft.com/office/drawing/2014/main" id="{B42D6E18-A07B-C933-9AA1-1CA4E226DAC3}"/>
              </a:ext>
            </a:extLst>
          </p:cNvPr>
          <p:cNvSpPr/>
          <p:nvPr/>
        </p:nvSpPr>
        <p:spPr>
          <a:xfrm>
            <a:off x="2960165" y="5546235"/>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40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5844;p70">
            <a:extLst>
              <a:ext uri="{FF2B5EF4-FFF2-40B4-BE49-F238E27FC236}">
                <a16:creationId xmlns:a16="http://schemas.microsoft.com/office/drawing/2014/main" id="{EA14BCDD-464E-35BE-511F-339A7CF9E6F9}"/>
              </a:ext>
            </a:extLst>
          </p:cNvPr>
          <p:cNvGrpSpPr/>
          <p:nvPr/>
        </p:nvGrpSpPr>
        <p:grpSpPr>
          <a:xfrm>
            <a:off x="5414635" y="3259373"/>
            <a:ext cx="339253" cy="339253"/>
            <a:chOff x="5642550" y="4399275"/>
            <a:chExt cx="481825" cy="481825"/>
          </a:xfrm>
          <a:solidFill>
            <a:srgbClr val="404040"/>
          </a:solidFill>
        </p:grpSpPr>
        <p:sp>
          <p:nvSpPr>
            <p:cNvPr id="139" name="Google Shape;5845;p70">
              <a:extLst>
                <a:ext uri="{FF2B5EF4-FFF2-40B4-BE49-F238E27FC236}">
                  <a16:creationId xmlns:a16="http://schemas.microsoft.com/office/drawing/2014/main" id="{6FDFFE4B-6C9B-E047-3FAC-CC021D8FEB96}"/>
                </a:ext>
              </a:extLst>
            </p:cNvPr>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0" name="Google Shape;5846;p70">
              <a:extLst>
                <a:ext uri="{FF2B5EF4-FFF2-40B4-BE49-F238E27FC236}">
                  <a16:creationId xmlns:a16="http://schemas.microsoft.com/office/drawing/2014/main" id="{40DFB72A-7991-F768-C31B-A77610B3ADEE}"/>
                </a:ext>
              </a:extLst>
            </p:cNvPr>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41" name="Graphic 151">
            <a:extLst>
              <a:ext uri="{FF2B5EF4-FFF2-40B4-BE49-F238E27FC236}">
                <a16:creationId xmlns:a16="http://schemas.microsoft.com/office/drawing/2014/main" id="{267852BE-9BB8-45B9-8D59-DF0A8E922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7835" y="6033536"/>
            <a:ext cx="3600450" cy="771525"/>
          </a:xfrm>
          <a:prstGeom prst="rect">
            <a:avLst/>
          </a:prstGeom>
        </p:spPr>
      </p:pic>
      <p:pic>
        <p:nvPicPr>
          <p:cNvPr id="142" name="Graphic 151">
            <a:extLst>
              <a:ext uri="{FF2B5EF4-FFF2-40B4-BE49-F238E27FC236}">
                <a16:creationId xmlns:a16="http://schemas.microsoft.com/office/drawing/2014/main" id="{267852BE-9BB8-45B9-8D59-DF0A8E922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0" y="147973"/>
            <a:ext cx="3600450" cy="771525"/>
          </a:xfrm>
          <a:prstGeom prst="rect">
            <a:avLst/>
          </a:prstGeom>
        </p:spPr>
      </p:pic>
    </p:spTree>
    <p:extLst>
      <p:ext uri="{BB962C8B-B14F-4D97-AF65-F5344CB8AC3E}">
        <p14:creationId xmlns:p14="http://schemas.microsoft.com/office/powerpoint/2010/main" val="75303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406489-5597-43A4-B42F-CCC9FE8B833A}"/>
              </a:ext>
            </a:extLst>
          </p:cNvPr>
          <p:cNvSpPr txBox="1"/>
          <p:nvPr/>
        </p:nvSpPr>
        <p:spPr>
          <a:xfrm>
            <a:off x="3191607" y="884920"/>
            <a:ext cx="5876891" cy="492443"/>
          </a:xfrm>
          <a:prstGeom prst="rect">
            <a:avLst/>
          </a:prstGeom>
          <a:solidFill>
            <a:schemeClr val="accent3">
              <a:lumMod val="50000"/>
            </a:schemeClr>
          </a:solidFill>
        </p:spPr>
        <p:txBody>
          <a:bodyPr wrap="square" lIns="36000" tIns="0" rIns="36000" bIns="0" rtlCol="0">
            <a:spAutoFit/>
          </a:bodyPr>
          <a:lstStyle/>
          <a:p>
            <a:pPr algn="ctr"/>
            <a:r>
              <a:rPr lang="en-US" sz="3200" dirty="0" err="1">
                <a:solidFill>
                  <a:schemeClr val="bg1"/>
                </a:solidFill>
              </a:rPr>
              <a:t>Définition</a:t>
            </a:r>
            <a:r>
              <a:rPr lang="en-US" sz="3200" dirty="0">
                <a:solidFill>
                  <a:schemeClr val="bg1"/>
                </a:solidFill>
              </a:rPr>
              <a:t> EBP</a:t>
            </a:r>
          </a:p>
        </p:txBody>
      </p:sp>
      <p:pic>
        <p:nvPicPr>
          <p:cNvPr id="4" name="Graphic 3">
            <a:extLst>
              <a:ext uri="{FF2B5EF4-FFF2-40B4-BE49-F238E27FC236}">
                <a16:creationId xmlns:a16="http://schemas.microsoft.com/office/drawing/2014/main" id="{C2190742-A387-4D30-AB2F-8032059C34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6663" y="3045767"/>
            <a:ext cx="2616290" cy="2396742"/>
          </a:xfrm>
          <a:prstGeom prst="rect">
            <a:avLst/>
          </a:prstGeom>
        </p:spPr>
      </p:pic>
      <p:sp>
        <p:nvSpPr>
          <p:cNvPr id="6" name="TextBox 5">
            <a:extLst>
              <a:ext uri="{FF2B5EF4-FFF2-40B4-BE49-F238E27FC236}">
                <a16:creationId xmlns:a16="http://schemas.microsoft.com/office/drawing/2014/main" id="{B3BF31D6-FDEB-4389-9ACC-985E3260EF59}"/>
              </a:ext>
            </a:extLst>
          </p:cNvPr>
          <p:cNvSpPr txBox="1"/>
          <p:nvPr/>
        </p:nvSpPr>
        <p:spPr>
          <a:xfrm>
            <a:off x="6378246" y="2540523"/>
            <a:ext cx="4413010" cy="584775"/>
          </a:xfrm>
          <a:prstGeom prst="rect">
            <a:avLst/>
          </a:prstGeom>
          <a:noFill/>
        </p:spPr>
        <p:txBody>
          <a:bodyPr wrap="square" rtlCol="0" anchor="ctr">
            <a:spAutoFit/>
          </a:bodyPr>
          <a:lstStyle/>
          <a:p>
            <a:r>
              <a:rPr lang="en-GB" altLang="ko-KR" sz="3200" dirty="0">
                <a:cs typeface="Arial" pitchFamily="34" charset="0"/>
              </a:rPr>
              <a:t>Error based pruning </a:t>
            </a:r>
            <a:endParaRPr lang="ko-KR" altLang="en-US" sz="3200" dirty="0">
              <a:cs typeface="Arial" pitchFamily="34" charset="0"/>
            </a:endParaRPr>
          </a:p>
        </p:txBody>
      </p:sp>
      <p:grpSp>
        <p:nvGrpSpPr>
          <p:cNvPr id="11" name="Group 10">
            <a:extLst>
              <a:ext uri="{FF2B5EF4-FFF2-40B4-BE49-F238E27FC236}">
                <a16:creationId xmlns:a16="http://schemas.microsoft.com/office/drawing/2014/main" id="{FC1B7BFB-6103-4204-B393-1FB4A0ECE216}"/>
              </a:ext>
            </a:extLst>
          </p:cNvPr>
          <p:cNvGrpSpPr/>
          <p:nvPr/>
        </p:nvGrpSpPr>
        <p:grpSpPr>
          <a:xfrm>
            <a:off x="1682990" y="2375706"/>
            <a:ext cx="589085" cy="589085"/>
            <a:chOff x="1582614" y="2839915"/>
            <a:chExt cx="589085" cy="589085"/>
          </a:xfrm>
        </p:grpSpPr>
        <p:sp>
          <p:nvSpPr>
            <p:cNvPr id="9" name="Rectangle 8">
              <a:extLst>
                <a:ext uri="{FF2B5EF4-FFF2-40B4-BE49-F238E27FC236}">
                  <a16:creationId xmlns:a16="http://schemas.microsoft.com/office/drawing/2014/main" id="{DBC63653-33AF-440C-B443-C3007D7E6EC2}"/>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A9E66F-C786-47CE-839E-48CA6D2D68CE}"/>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A0C07F4-8744-4FD2-A4C9-F34903835141}"/>
              </a:ext>
            </a:extLst>
          </p:cNvPr>
          <p:cNvGrpSpPr/>
          <p:nvPr/>
        </p:nvGrpSpPr>
        <p:grpSpPr>
          <a:xfrm rot="5400000">
            <a:off x="4536113" y="2375706"/>
            <a:ext cx="589085" cy="589085"/>
            <a:chOff x="1582614" y="2839915"/>
            <a:chExt cx="589085" cy="589085"/>
          </a:xfrm>
        </p:grpSpPr>
        <p:sp>
          <p:nvSpPr>
            <p:cNvPr id="13" name="Rectangle 12">
              <a:extLst>
                <a:ext uri="{FF2B5EF4-FFF2-40B4-BE49-F238E27FC236}">
                  <a16:creationId xmlns:a16="http://schemas.microsoft.com/office/drawing/2014/main" id="{1C875B88-9A15-4E2A-BD66-0E624DF23EF3}"/>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C95865-457E-4F13-8AF5-1165DB71AEE0}"/>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0E250D89-5E15-4986-A3EC-7A0B040FC259}"/>
              </a:ext>
            </a:extLst>
          </p:cNvPr>
          <p:cNvGrpSpPr/>
          <p:nvPr/>
        </p:nvGrpSpPr>
        <p:grpSpPr>
          <a:xfrm flipV="1">
            <a:off x="1682990" y="5224373"/>
            <a:ext cx="589085" cy="589085"/>
            <a:chOff x="1582614" y="2839915"/>
            <a:chExt cx="589085" cy="589085"/>
          </a:xfrm>
        </p:grpSpPr>
        <p:sp>
          <p:nvSpPr>
            <p:cNvPr id="16" name="Rectangle 15">
              <a:extLst>
                <a:ext uri="{FF2B5EF4-FFF2-40B4-BE49-F238E27FC236}">
                  <a16:creationId xmlns:a16="http://schemas.microsoft.com/office/drawing/2014/main" id="{575FE9D5-3800-4CC3-B62C-C6B96B13F1B8}"/>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82CED-784D-41E8-9F27-D7B8F2A70B42}"/>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9ECE2DF-48F9-40EB-87C1-DF24270DF8BC}"/>
              </a:ext>
            </a:extLst>
          </p:cNvPr>
          <p:cNvGrpSpPr/>
          <p:nvPr/>
        </p:nvGrpSpPr>
        <p:grpSpPr>
          <a:xfrm rot="16200000" flipV="1">
            <a:off x="4536113" y="5224373"/>
            <a:ext cx="589085" cy="589085"/>
            <a:chOff x="1582614" y="2839915"/>
            <a:chExt cx="589085" cy="589085"/>
          </a:xfrm>
        </p:grpSpPr>
        <p:sp>
          <p:nvSpPr>
            <p:cNvPr id="19" name="Rectangle 18">
              <a:extLst>
                <a:ext uri="{FF2B5EF4-FFF2-40B4-BE49-F238E27FC236}">
                  <a16:creationId xmlns:a16="http://schemas.microsoft.com/office/drawing/2014/main" id="{BE728039-E046-493F-AC4B-DE66C9D9B2D6}"/>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FF8D4E-D02B-4C7A-B042-DD28BE662AD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A98FBEF2-C195-4497-9F68-862ABDB9360B}"/>
              </a:ext>
            </a:extLst>
          </p:cNvPr>
          <p:cNvSpPr txBox="1"/>
          <p:nvPr/>
        </p:nvSpPr>
        <p:spPr>
          <a:xfrm>
            <a:off x="5712903" y="3302562"/>
            <a:ext cx="5039019" cy="2308324"/>
          </a:xfrm>
          <a:prstGeom prst="rect">
            <a:avLst/>
          </a:prstGeom>
          <a:noFill/>
        </p:spPr>
        <p:txBody>
          <a:bodyPr wrap="square" rtlCol="0">
            <a:spAutoFit/>
          </a:bodyPr>
          <a:lstStyle/>
          <a:p>
            <a:r>
              <a:rPr lang="fr-FR" altLang="ko-KR" dirty="0">
                <a:solidFill>
                  <a:schemeClr val="bg1"/>
                </a:solidFill>
                <a:cs typeface="Arial" pitchFamily="34" charset="0"/>
              </a:rPr>
              <a:t>L'élagage basé sur l'erreur est une technique utilisée dans l'apprentissage automatique pour réduire la complexité des modèles de machine </a:t>
            </a:r>
            <a:r>
              <a:rPr lang="fr-FR" altLang="ko-KR" dirty="0" err="1">
                <a:solidFill>
                  <a:schemeClr val="bg1"/>
                </a:solidFill>
                <a:cs typeface="Arial" pitchFamily="34" charset="0"/>
              </a:rPr>
              <a:t>learning</a:t>
            </a:r>
            <a:r>
              <a:rPr lang="fr-FR" altLang="ko-KR" dirty="0">
                <a:solidFill>
                  <a:schemeClr val="bg1"/>
                </a:solidFill>
                <a:cs typeface="Arial" pitchFamily="34" charset="0"/>
              </a:rPr>
              <a:t> et améliorer leur généralisation.</a:t>
            </a:r>
          </a:p>
          <a:p>
            <a:r>
              <a:rPr lang="fr-FR" altLang="ko-KR" dirty="0">
                <a:solidFill>
                  <a:schemeClr val="bg1"/>
                </a:solidFill>
                <a:cs typeface="Arial" pitchFamily="34" charset="0"/>
              </a:rPr>
              <a:t> Cette technique consiste à entraîner un modèle sur un ensemble de données d'entraînement et à évaluer son erreur sur un ensemble de données de validation distinct</a:t>
            </a:r>
            <a:r>
              <a:rPr lang="fr-FR" altLang="ko-KR" sz="1400" dirty="0">
                <a:solidFill>
                  <a:schemeClr val="bg1"/>
                </a:solidFill>
                <a:cs typeface="Arial" pitchFamily="34" charset="0"/>
              </a:rPr>
              <a:t>.</a:t>
            </a:r>
            <a:endParaRPr lang="en-US" altLang="ko-KR" sz="1400" dirty="0">
              <a:solidFill>
                <a:schemeClr val="bg1"/>
              </a:solidFill>
              <a:cs typeface="Arial" pitchFamily="34" charset="0"/>
            </a:endParaRPr>
          </a:p>
        </p:txBody>
      </p:sp>
    </p:spTree>
    <p:extLst>
      <p:ext uri="{BB962C8B-B14F-4D97-AF65-F5344CB8AC3E}">
        <p14:creationId xmlns:p14="http://schemas.microsoft.com/office/powerpoint/2010/main" val="43277235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err="1"/>
              <a:t>Domaines</a:t>
            </a:r>
            <a:r>
              <a:rPr lang="en-US" dirty="0"/>
              <a:t> </a:t>
            </a:r>
            <a:r>
              <a:rPr lang="fr-FR" dirty="0"/>
              <a:t>d’utilisation  </a:t>
            </a:r>
            <a:r>
              <a:rPr lang="en-US" dirty="0"/>
              <a:t> </a:t>
            </a:r>
          </a:p>
        </p:txBody>
      </p:sp>
      <p:sp>
        <p:nvSpPr>
          <p:cNvPr id="3" name="Rectangle 9">
            <a:extLst>
              <a:ext uri="{FF2B5EF4-FFF2-40B4-BE49-F238E27FC236}">
                <a16:creationId xmlns:a16="http://schemas.microsoft.com/office/drawing/2014/main" id="{1CF2E0EF-678D-4DB7-94EC-E888F9DAE5AA}"/>
              </a:ext>
            </a:extLst>
          </p:cNvPr>
          <p:cNvSpPr/>
          <p:nvPr/>
        </p:nvSpPr>
        <p:spPr>
          <a:xfrm>
            <a:off x="4845547" y="3082545"/>
            <a:ext cx="2518808" cy="1631644"/>
          </a:xfrm>
          <a:custGeom>
            <a:avLst/>
            <a:gdLst/>
            <a:ahLst/>
            <a:cxnLst/>
            <a:rect l="l" t="t" r="r" b="b"/>
            <a:pathLst>
              <a:path w="3816424" h="2472220">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4" name="Group 3">
            <a:extLst>
              <a:ext uri="{FF2B5EF4-FFF2-40B4-BE49-F238E27FC236}">
                <a16:creationId xmlns:a16="http://schemas.microsoft.com/office/drawing/2014/main" id="{105EC22C-4DE9-4BD1-9132-96A276430CDC}"/>
              </a:ext>
            </a:extLst>
          </p:cNvPr>
          <p:cNvGrpSpPr/>
          <p:nvPr/>
        </p:nvGrpSpPr>
        <p:grpSpPr>
          <a:xfrm rot="-3060000">
            <a:off x="4574730" y="3090791"/>
            <a:ext cx="120077" cy="443661"/>
            <a:chOff x="1408027" y="3329887"/>
            <a:chExt cx="155342" cy="573958"/>
          </a:xfrm>
          <a:solidFill>
            <a:schemeClr val="accent2"/>
          </a:solidFill>
        </p:grpSpPr>
        <p:sp>
          <p:nvSpPr>
            <p:cNvPr id="5" name="Oval 4">
              <a:extLst>
                <a:ext uri="{FF2B5EF4-FFF2-40B4-BE49-F238E27FC236}">
                  <a16:creationId xmlns:a16="http://schemas.microsoft.com/office/drawing/2014/main" id="{32CBD9ED-874C-4E6E-B6D1-477FF7FCA179}"/>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6" name="Oval 5">
              <a:extLst>
                <a:ext uri="{FF2B5EF4-FFF2-40B4-BE49-F238E27FC236}">
                  <a16:creationId xmlns:a16="http://schemas.microsoft.com/office/drawing/2014/main" id="{12E01523-AB69-4CC1-BE3D-3FA3DBE5B65F}"/>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7" name="Oval 6">
              <a:extLst>
                <a:ext uri="{FF2B5EF4-FFF2-40B4-BE49-F238E27FC236}">
                  <a16:creationId xmlns:a16="http://schemas.microsoft.com/office/drawing/2014/main" id="{0DDBCF2A-058F-4084-A436-4E592317F773}"/>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8" name="Oval 7">
            <a:extLst>
              <a:ext uri="{FF2B5EF4-FFF2-40B4-BE49-F238E27FC236}">
                <a16:creationId xmlns:a16="http://schemas.microsoft.com/office/drawing/2014/main" id="{20369967-8AF8-485E-8568-826C237D5231}"/>
              </a:ext>
            </a:extLst>
          </p:cNvPr>
          <p:cNvSpPr/>
          <p:nvPr/>
        </p:nvSpPr>
        <p:spPr>
          <a:xfrm>
            <a:off x="3709593" y="2408464"/>
            <a:ext cx="797943" cy="797943"/>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9" name="Oval 8">
            <a:extLst>
              <a:ext uri="{FF2B5EF4-FFF2-40B4-BE49-F238E27FC236}">
                <a16:creationId xmlns:a16="http://schemas.microsoft.com/office/drawing/2014/main" id="{8C4FDB39-BC36-4918-81BE-7DE1A317F559}"/>
              </a:ext>
            </a:extLst>
          </p:cNvPr>
          <p:cNvSpPr/>
          <p:nvPr/>
        </p:nvSpPr>
        <p:spPr>
          <a:xfrm>
            <a:off x="5685021" y="1702942"/>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0" name="Oval 9">
            <a:extLst>
              <a:ext uri="{FF2B5EF4-FFF2-40B4-BE49-F238E27FC236}">
                <a16:creationId xmlns:a16="http://schemas.microsoft.com/office/drawing/2014/main" id="{C097D6FB-D24D-4532-AA3A-839C2FDCF16B}"/>
              </a:ext>
            </a:extLst>
          </p:cNvPr>
          <p:cNvSpPr/>
          <p:nvPr/>
        </p:nvSpPr>
        <p:spPr>
          <a:xfrm>
            <a:off x="7473105" y="2328418"/>
            <a:ext cx="797943" cy="797943"/>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1" name="Oval 10">
            <a:extLst>
              <a:ext uri="{FF2B5EF4-FFF2-40B4-BE49-F238E27FC236}">
                <a16:creationId xmlns:a16="http://schemas.microsoft.com/office/drawing/2014/main" id="{CEF89395-4508-41A2-B82B-7E42234E19A9}"/>
              </a:ext>
            </a:extLst>
          </p:cNvPr>
          <p:cNvSpPr/>
          <p:nvPr/>
        </p:nvSpPr>
        <p:spPr>
          <a:xfrm>
            <a:off x="2878133" y="4913259"/>
            <a:ext cx="797943" cy="797943"/>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2" name="Oval 11">
            <a:extLst>
              <a:ext uri="{FF2B5EF4-FFF2-40B4-BE49-F238E27FC236}">
                <a16:creationId xmlns:a16="http://schemas.microsoft.com/office/drawing/2014/main" id="{9AA9057E-FEDC-4569-BD07-2510D730E574}"/>
              </a:ext>
            </a:extLst>
          </p:cNvPr>
          <p:cNvSpPr/>
          <p:nvPr/>
        </p:nvSpPr>
        <p:spPr>
          <a:xfrm>
            <a:off x="4763241" y="4913259"/>
            <a:ext cx="797943" cy="797943"/>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3" name="Oval 12">
            <a:extLst>
              <a:ext uri="{FF2B5EF4-FFF2-40B4-BE49-F238E27FC236}">
                <a16:creationId xmlns:a16="http://schemas.microsoft.com/office/drawing/2014/main" id="{DE153BF8-EA68-41BB-81BC-B2AB1C047E15}"/>
              </a:ext>
            </a:extLst>
          </p:cNvPr>
          <p:cNvSpPr/>
          <p:nvPr/>
        </p:nvSpPr>
        <p:spPr>
          <a:xfrm>
            <a:off x="6648720" y="4913259"/>
            <a:ext cx="797943" cy="797943"/>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4" name="Oval 13">
            <a:extLst>
              <a:ext uri="{FF2B5EF4-FFF2-40B4-BE49-F238E27FC236}">
                <a16:creationId xmlns:a16="http://schemas.microsoft.com/office/drawing/2014/main" id="{F0E744CC-6340-4EDF-A268-26CCFCA69CD2}"/>
              </a:ext>
            </a:extLst>
          </p:cNvPr>
          <p:cNvSpPr/>
          <p:nvPr/>
        </p:nvSpPr>
        <p:spPr>
          <a:xfrm>
            <a:off x="8536922" y="4913259"/>
            <a:ext cx="797943" cy="797943"/>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nvGrpSpPr>
          <p:cNvPr id="15" name="Group 14">
            <a:extLst>
              <a:ext uri="{FF2B5EF4-FFF2-40B4-BE49-F238E27FC236}">
                <a16:creationId xmlns:a16="http://schemas.microsoft.com/office/drawing/2014/main" id="{F5E6B61C-3CD4-411A-AD1B-5F4FED3043DC}"/>
              </a:ext>
            </a:extLst>
          </p:cNvPr>
          <p:cNvGrpSpPr/>
          <p:nvPr/>
        </p:nvGrpSpPr>
        <p:grpSpPr>
          <a:xfrm rot="3060000" flipH="1">
            <a:off x="7246432" y="2996009"/>
            <a:ext cx="120077" cy="443661"/>
            <a:chOff x="1408027" y="3329887"/>
            <a:chExt cx="155342" cy="573958"/>
          </a:xfrm>
          <a:solidFill>
            <a:schemeClr val="accent4"/>
          </a:solidFill>
        </p:grpSpPr>
        <p:sp>
          <p:nvSpPr>
            <p:cNvPr id="16" name="Oval 15">
              <a:extLst>
                <a:ext uri="{FF2B5EF4-FFF2-40B4-BE49-F238E27FC236}">
                  <a16:creationId xmlns:a16="http://schemas.microsoft.com/office/drawing/2014/main" id="{73C158E8-06A7-48B5-926C-DD53A48BBEA1}"/>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327A44B7-EBD7-43B2-8762-448D87FAC0C9}"/>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18" name="Oval 17">
              <a:extLst>
                <a:ext uri="{FF2B5EF4-FFF2-40B4-BE49-F238E27FC236}">
                  <a16:creationId xmlns:a16="http://schemas.microsoft.com/office/drawing/2014/main" id="{2DADC528-5D04-47B3-BB38-3473572E2C7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9" name="Group 18">
            <a:extLst>
              <a:ext uri="{FF2B5EF4-FFF2-40B4-BE49-F238E27FC236}">
                <a16:creationId xmlns:a16="http://schemas.microsoft.com/office/drawing/2014/main" id="{88A4D763-8802-4CE9-985E-76AF2B24C180}"/>
              </a:ext>
            </a:extLst>
          </p:cNvPr>
          <p:cNvGrpSpPr/>
          <p:nvPr/>
        </p:nvGrpSpPr>
        <p:grpSpPr>
          <a:xfrm flipH="1">
            <a:off x="6023953" y="2588810"/>
            <a:ext cx="120077" cy="443661"/>
            <a:chOff x="1408027" y="3329887"/>
            <a:chExt cx="155342" cy="573958"/>
          </a:xfrm>
          <a:solidFill>
            <a:schemeClr val="accent3"/>
          </a:solidFill>
        </p:grpSpPr>
        <p:sp>
          <p:nvSpPr>
            <p:cNvPr id="20" name="Oval 19">
              <a:extLst>
                <a:ext uri="{FF2B5EF4-FFF2-40B4-BE49-F238E27FC236}">
                  <a16:creationId xmlns:a16="http://schemas.microsoft.com/office/drawing/2014/main" id="{D271A80E-6BB4-4688-9510-FAB78E2F68B0}"/>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1" name="Oval 20">
              <a:extLst>
                <a:ext uri="{FF2B5EF4-FFF2-40B4-BE49-F238E27FC236}">
                  <a16:creationId xmlns:a16="http://schemas.microsoft.com/office/drawing/2014/main" id="{C61D6485-9DF4-47AC-894A-E504C1FACB72}"/>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2" name="Oval 21">
              <a:extLst>
                <a:ext uri="{FF2B5EF4-FFF2-40B4-BE49-F238E27FC236}">
                  <a16:creationId xmlns:a16="http://schemas.microsoft.com/office/drawing/2014/main" id="{86198F9C-C4C9-4992-9C26-E91569BE6302}"/>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23" name="Group 22">
            <a:extLst>
              <a:ext uri="{FF2B5EF4-FFF2-40B4-BE49-F238E27FC236}">
                <a16:creationId xmlns:a16="http://schemas.microsoft.com/office/drawing/2014/main" id="{7BCA6098-0224-489D-B107-0F70C08ACEA3}"/>
              </a:ext>
            </a:extLst>
          </p:cNvPr>
          <p:cNvGrpSpPr/>
          <p:nvPr/>
        </p:nvGrpSpPr>
        <p:grpSpPr>
          <a:xfrm rot="2880000">
            <a:off x="4525294" y="4175533"/>
            <a:ext cx="120077" cy="443661"/>
            <a:chOff x="1408027" y="3329887"/>
            <a:chExt cx="155342" cy="573958"/>
          </a:xfrm>
          <a:solidFill>
            <a:schemeClr val="accent1"/>
          </a:solidFill>
        </p:grpSpPr>
        <p:sp>
          <p:nvSpPr>
            <p:cNvPr id="24" name="Oval 23">
              <a:extLst>
                <a:ext uri="{FF2B5EF4-FFF2-40B4-BE49-F238E27FC236}">
                  <a16:creationId xmlns:a16="http://schemas.microsoft.com/office/drawing/2014/main" id="{019E2016-2856-448D-9C65-51979562478A}"/>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5" name="Oval 24">
              <a:extLst>
                <a:ext uri="{FF2B5EF4-FFF2-40B4-BE49-F238E27FC236}">
                  <a16:creationId xmlns:a16="http://schemas.microsoft.com/office/drawing/2014/main" id="{A9A3B023-5622-4794-966F-8304C55A35A6}"/>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6" name="Oval 25">
              <a:extLst>
                <a:ext uri="{FF2B5EF4-FFF2-40B4-BE49-F238E27FC236}">
                  <a16:creationId xmlns:a16="http://schemas.microsoft.com/office/drawing/2014/main" id="{73ADCB25-59D9-4EC2-8534-D0DEE77B2C87}"/>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27" name="Group 26">
            <a:extLst>
              <a:ext uri="{FF2B5EF4-FFF2-40B4-BE49-F238E27FC236}">
                <a16:creationId xmlns:a16="http://schemas.microsoft.com/office/drawing/2014/main" id="{EF81DC42-BB69-4DC0-B9AF-75C64B750AA8}"/>
              </a:ext>
            </a:extLst>
          </p:cNvPr>
          <p:cNvGrpSpPr/>
          <p:nvPr/>
        </p:nvGrpSpPr>
        <p:grpSpPr>
          <a:xfrm rot="18720000" flipH="1">
            <a:off x="7618970" y="4115666"/>
            <a:ext cx="120077" cy="443661"/>
            <a:chOff x="1408027" y="3329887"/>
            <a:chExt cx="155342" cy="573958"/>
          </a:xfrm>
          <a:solidFill>
            <a:schemeClr val="accent4"/>
          </a:solidFill>
        </p:grpSpPr>
        <p:sp>
          <p:nvSpPr>
            <p:cNvPr id="28" name="Oval 27">
              <a:extLst>
                <a:ext uri="{FF2B5EF4-FFF2-40B4-BE49-F238E27FC236}">
                  <a16:creationId xmlns:a16="http://schemas.microsoft.com/office/drawing/2014/main" id="{A565B945-FF18-4EE1-9C02-DFD01E05C5B4}"/>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29" name="Oval 28">
              <a:extLst>
                <a:ext uri="{FF2B5EF4-FFF2-40B4-BE49-F238E27FC236}">
                  <a16:creationId xmlns:a16="http://schemas.microsoft.com/office/drawing/2014/main" id="{4FF79FFB-363A-4240-B2C9-408F2D39B3BF}"/>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0" name="Oval 29">
              <a:extLst>
                <a:ext uri="{FF2B5EF4-FFF2-40B4-BE49-F238E27FC236}">
                  <a16:creationId xmlns:a16="http://schemas.microsoft.com/office/drawing/2014/main" id="{4F160FBB-D2A8-4779-82A8-96FA110DD751}"/>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E18ACF42-6025-40F4-8683-2075D5A58B3C}"/>
              </a:ext>
            </a:extLst>
          </p:cNvPr>
          <p:cNvGrpSpPr/>
          <p:nvPr/>
        </p:nvGrpSpPr>
        <p:grpSpPr>
          <a:xfrm rot="1380000">
            <a:off x="5372483" y="4457647"/>
            <a:ext cx="120077" cy="443661"/>
            <a:chOff x="1408027" y="3329887"/>
            <a:chExt cx="155342" cy="573958"/>
          </a:xfrm>
          <a:solidFill>
            <a:schemeClr val="accent2"/>
          </a:solidFill>
        </p:grpSpPr>
        <p:sp>
          <p:nvSpPr>
            <p:cNvPr id="32" name="Oval 31">
              <a:extLst>
                <a:ext uri="{FF2B5EF4-FFF2-40B4-BE49-F238E27FC236}">
                  <a16:creationId xmlns:a16="http://schemas.microsoft.com/office/drawing/2014/main" id="{9170FCEF-C868-446C-A9A2-1476A9F3B276}"/>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3" name="Oval 32">
              <a:extLst>
                <a:ext uri="{FF2B5EF4-FFF2-40B4-BE49-F238E27FC236}">
                  <a16:creationId xmlns:a16="http://schemas.microsoft.com/office/drawing/2014/main" id="{71CF9736-5600-438F-80BD-D2EB66BCB185}"/>
                </a:ext>
              </a:extLst>
            </p:cNvPr>
            <p:cNvSpPr/>
            <p:nvPr/>
          </p:nvSpPr>
          <p:spPr>
            <a:xfrm>
              <a:off x="1408027" y="3539195"/>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4" name="Oval 33">
              <a:extLst>
                <a:ext uri="{FF2B5EF4-FFF2-40B4-BE49-F238E27FC236}">
                  <a16:creationId xmlns:a16="http://schemas.microsoft.com/office/drawing/2014/main" id="{602CD7D9-AD29-45E5-B47A-EDA32D7611E8}"/>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35" name="Group 34">
            <a:extLst>
              <a:ext uri="{FF2B5EF4-FFF2-40B4-BE49-F238E27FC236}">
                <a16:creationId xmlns:a16="http://schemas.microsoft.com/office/drawing/2014/main" id="{D3ED04D4-FA19-4497-987E-818B8194DDB6}"/>
              </a:ext>
            </a:extLst>
          </p:cNvPr>
          <p:cNvGrpSpPr/>
          <p:nvPr/>
        </p:nvGrpSpPr>
        <p:grpSpPr>
          <a:xfrm rot="19920000" flipH="1">
            <a:off x="6594774" y="4537985"/>
            <a:ext cx="120077" cy="443661"/>
            <a:chOff x="1408027" y="3329887"/>
            <a:chExt cx="155350" cy="573958"/>
          </a:xfrm>
          <a:solidFill>
            <a:schemeClr val="accent3"/>
          </a:solidFill>
        </p:grpSpPr>
        <p:sp>
          <p:nvSpPr>
            <p:cNvPr id="36" name="Oval 35">
              <a:extLst>
                <a:ext uri="{FF2B5EF4-FFF2-40B4-BE49-F238E27FC236}">
                  <a16:creationId xmlns:a16="http://schemas.microsoft.com/office/drawing/2014/main" id="{52A840D3-AA70-4000-975B-F3A46DBA0311}"/>
                </a:ext>
              </a:extLst>
            </p:cNvPr>
            <p:cNvSpPr/>
            <p:nvPr/>
          </p:nvSpPr>
          <p:spPr>
            <a:xfrm>
              <a:off x="1408027" y="3748503"/>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7" name="Oval 36">
              <a:extLst>
                <a:ext uri="{FF2B5EF4-FFF2-40B4-BE49-F238E27FC236}">
                  <a16:creationId xmlns:a16="http://schemas.microsoft.com/office/drawing/2014/main" id="{9115F8B1-4215-4C92-AECD-EF0832B67423}"/>
                </a:ext>
              </a:extLst>
            </p:cNvPr>
            <p:cNvSpPr/>
            <p:nvPr/>
          </p:nvSpPr>
          <p:spPr>
            <a:xfrm>
              <a:off x="1408034" y="3539195"/>
              <a:ext cx="155343"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8" name="Oval 37">
              <a:extLst>
                <a:ext uri="{FF2B5EF4-FFF2-40B4-BE49-F238E27FC236}">
                  <a16:creationId xmlns:a16="http://schemas.microsoft.com/office/drawing/2014/main" id="{62A7DED8-EEBB-412D-915C-06A131F7D567}"/>
                </a:ext>
              </a:extLst>
            </p:cNvPr>
            <p:cNvSpPr/>
            <p:nvPr/>
          </p:nvSpPr>
          <p:spPr>
            <a:xfrm>
              <a:off x="1408027" y="3329887"/>
              <a:ext cx="155342" cy="15534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40" name="TextBox 39">
            <a:extLst>
              <a:ext uri="{FF2B5EF4-FFF2-40B4-BE49-F238E27FC236}">
                <a16:creationId xmlns:a16="http://schemas.microsoft.com/office/drawing/2014/main" id="{1E6C165F-56C4-4602-801C-D0F34C665A73}"/>
              </a:ext>
            </a:extLst>
          </p:cNvPr>
          <p:cNvSpPr txBox="1"/>
          <p:nvPr/>
        </p:nvSpPr>
        <p:spPr>
          <a:xfrm>
            <a:off x="6603585" y="1950447"/>
            <a:ext cx="3067746" cy="307777"/>
          </a:xfrm>
          <a:prstGeom prst="rect">
            <a:avLst/>
          </a:prstGeom>
          <a:noFill/>
        </p:spPr>
        <p:txBody>
          <a:bodyPr wrap="square" lIns="108000" rIns="108000" rtlCol="0">
            <a:spAutoFit/>
          </a:bodyPr>
          <a:lstStyle/>
          <a:p>
            <a:pPr algn="ctr"/>
            <a:r>
              <a:rPr lang="en-US" altLang="ko-KR" sz="1400" b="1" dirty="0" err="1">
                <a:solidFill>
                  <a:schemeClr val="tx1">
                    <a:lumMod val="75000"/>
                    <a:lumOff val="25000"/>
                  </a:schemeClr>
                </a:solidFill>
                <a:cs typeface="Arial" pitchFamily="34" charset="0"/>
              </a:rPr>
              <a:t>Traitement</a:t>
            </a:r>
            <a:r>
              <a:rPr lang="en-US" altLang="ko-KR" sz="1400" b="1" dirty="0">
                <a:solidFill>
                  <a:schemeClr val="tx1">
                    <a:lumMod val="75000"/>
                    <a:lumOff val="25000"/>
                  </a:schemeClr>
                </a:solidFill>
                <a:cs typeface="Arial" pitchFamily="34" charset="0"/>
              </a:rPr>
              <a:t> du </a:t>
            </a:r>
            <a:r>
              <a:rPr lang="en-US" altLang="ko-KR" sz="1400" b="1" dirty="0" err="1">
                <a:solidFill>
                  <a:schemeClr val="tx1">
                    <a:lumMod val="75000"/>
                    <a:lumOff val="25000"/>
                  </a:schemeClr>
                </a:solidFill>
                <a:cs typeface="Arial" pitchFamily="34" charset="0"/>
              </a:rPr>
              <a:t>langage</a:t>
            </a:r>
            <a:r>
              <a:rPr lang="en-US" altLang="ko-KR" sz="1400" b="1" dirty="0">
                <a:solidFill>
                  <a:schemeClr val="tx1">
                    <a:lumMod val="75000"/>
                    <a:lumOff val="25000"/>
                  </a:schemeClr>
                </a:solidFill>
                <a:cs typeface="Arial" pitchFamily="34" charset="0"/>
              </a:rPr>
              <a:t> naturel</a:t>
            </a:r>
            <a:endParaRPr lang="ko-KR" altLang="en-US" sz="14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id="{BB53B3E8-89B4-42A5-A1ED-D90995C6B8BA}"/>
              </a:ext>
            </a:extLst>
          </p:cNvPr>
          <p:cNvSpPr txBox="1"/>
          <p:nvPr/>
        </p:nvSpPr>
        <p:spPr>
          <a:xfrm>
            <a:off x="8409207" y="2554105"/>
            <a:ext cx="3067746" cy="523220"/>
          </a:xfrm>
          <a:prstGeom prst="rect">
            <a:avLst/>
          </a:prstGeom>
          <a:noFill/>
        </p:spPr>
        <p:txBody>
          <a:bodyPr wrap="square" lIns="108000" rIns="108000" rtlCol="0">
            <a:spAutoFit/>
          </a:bodyPr>
          <a:lstStyle/>
          <a:p>
            <a:pPr algn="ctr"/>
            <a:r>
              <a:rPr lang="fr-FR" altLang="ko-KR" sz="1400" b="1" dirty="0">
                <a:solidFill>
                  <a:schemeClr val="tx1">
                    <a:lumMod val="75000"/>
                    <a:lumOff val="25000"/>
                  </a:schemeClr>
                </a:solidFill>
                <a:cs typeface="Arial" pitchFamily="34" charset="0"/>
              </a:rPr>
              <a:t>Prévision de la consommation d'énergie</a:t>
            </a:r>
            <a:endParaRPr lang="ko-KR" altLang="en-US" sz="1400" b="1"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19B208E2-1902-4072-AA03-D4B2FF355A66}"/>
              </a:ext>
            </a:extLst>
          </p:cNvPr>
          <p:cNvSpPr txBox="1"/>
          <p:nvPr/>
        </p:nvSpPr>
        <p:spPr>
          <a:xfrm>
            <a:off x="2107671" y="2655857"/>
            <a:ext cx="1470878" cy="523220"/>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itchFamily="34" charset="0"/>
              </a:rPr>
              <a:t>Classification </a:t>
            </a:r>
            <a:r>
              <a:rPr lang="en-US" altLang="ko-KR" sz="1400" b="1" dirty="0" err="1">
                <a:solidFill>
                  <a:schemeClr val="tx1">
                    <a:lumMod val="75000"/>
                    <a:lumOff val="25000"/>
                  </a:schemeClr>
                </a:solidFill>
                <a:cs typeface="Arial" pitchFamily="34" charset="0"/>
              </a:rPr>
              <a:t>d'images</a:t>
            </a:r>
            <a:endParaRPr lang="ko-KR" altLang="en-US" sz="14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71AD7ECD-A70D-4994-8405-69732B671A80}"/>
              </a:ext>
            </a:extLst>
          </p:cNvPr>
          <p:cNvSpPr txBox="1"/>
          <p:nvPr/>
        </p:nvSpPr>
        <p:spPr>
          <a:xfrm>
            <a:off x="2541665" y="5756827"/>
            <a:ext cx="1470878" cy="523220"/>
          </a:xfrm>
          <a:prstGeom prst="rect">
            <a:avLst/>
          </a:prstGeom>
          <a:noFill/>
        </p:spPr>
        <p:txBody>
          <a:bodyPr wrap="square" lIns="108000" rIns="108000" rtlCol="0">
            <a:spAutoFit/>
          </a:bodyPr>
          <a:lstStyle/>
          <a:p>
            <a:pPr algn="ctr"/>
            <a:r>
              <a:rPr lang="en-US" altLang="ko-KR" sz="1400" b="1" dirty="0" err="1">
                <a:solidFill>
                  <a:schemeClr val="tx1">
                    <a:lumMod val="75000"/>
                    <a:lumOff val="25000"/>
                  </a:schemeClr>
                </a:solidFill>
                <a:cs typeface="Arial" pitchFamily="34" charset="0"/>
              </a:rPr>
              <a:t>Modélisation</a:t>
            </a:r>
            <a:r>
              <a:rPr lang="en-US" altLang="ko-KR" sz="1400" b="1" dirty="0">
                <a:solidFill>
                  <a:schemeClr val="tx1">
                    <a:lumMod val="75000"/>
                    <a:lumOff val="25000"/>
                  </a:schemeClr>
                </a:solidFill>
                <a:cs typeface="Arial" pitchFamily="34" charset="0"/>
              </a:rPr>
              <a:t> financière</a:t>
            </a:r>
            <a:endParaRPr lang="ko-KR" altLang="en-US" sz="1400" b="1"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A87486BB-5B7F-471D-B46B-749135A3256A}"/>
              </a:ext>
            </a:extLst>
          </p:cNvPr>
          <p:cNvSpPr txBox="1"/>
          <p:nvPr/>
        </p:nvSpPr>
        <p:spPr>
          <a:xfrm>
            <a:off x="4427927" y="5756827"/>
            <a:ext cx="1677024" cy="523220"/>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itchFamily="34" charset="0"/>
              </a:rPr>
              <a:t>Reconnaissance </a:t>
            </a:r>
            <a:r>
              <a:rPr lang="en-US" altLang="ko-KR" sz="1400" b="1" dirty="0" err="1">
                <a:solidFill>
                  <a:schemeClr val="tx1">
                    <a:lumMod val="75000"/>
                    <a:lumOff val="25000"/>
                  </a:schemeClr>
                </a:solidFill>
                <a:cs typeface="Arial" pitchFamily="34" charset="0"/>
              </a:rPr>
              <a:t>vocale</a:t>
            </a:r>
            <a:endParaRPr lang="ko-KR" altLang="en-US" sz="1400" b="1" dirty="0">
              <a:solidFill>
                <a:schemeClr val="tx1">
                  <a:lumMod val="75000"/>
                  <a:lumOff val="25000"/>
                </a:schemeClr>
              </a:solidFill>
              <a:cs typeface="Arial" pitchFamily="34" charset="0"/>
            </a:endParaRPr>
          </a:p>
        </p:txBody>
      </p:sp>
      <p:sp>
        <p:nvSpPr>
          <p:cNvPr id="45" name="TextBox 44">
            <a:extLst>
              <a:ext uri="{FF2B5EF4-FFF2-40B4-BE49-F238E27FC236}">
                <a16:creationId xmlns:a16="http://schemas.microsoft.com/office/drawing/2014/main" id="{2C71BF14-E8E0-45C3-A373-527304467797}"/>
              </a:ext>
            </a:extLst>
          </p:cNvPr>
          <p:cNvSpPr txBox="1"/>
          <p:nvPr/>
        </p:nvSpPr>
        <p:spPr>
          <a:xfrm>
            <a:off x="6314191" y="5756827"/>
            <a:ext cx="1470878" cy="523220"/>
          </a:xfrm>
          <a:prstGeom prst="rect">
            <a:avLst/>
          </a:prstGeom>
          <a:noFill/>
        </p:spPr>
        <p:txBody>
          <a:bodyPr wrap="square" lIns="108000" rIns="108000" rtlCol="0">
            <a:spAutoFit/>
          </a:bodyPr>
          <a:lstStyle/>
          <a:p>
            <a:pPr algn="ctr"/>
            <a:r>
              <a:rPr lang="en-US" altLang="ko-KR" sz="1400" b="1" dirty="0" err="1">
                <a:solidFill>
                  <a:schemeClr val="tx1">
                    <a:lumMod val="75000"/>
                    <a:lumOff val="25000"/>
                  </a:schemeClr>
                </a:solidFill>
                <a:cs typeface="Arial" pitchFamily="34" charset="0"/>
              </a:rPr>
              <a:t>Détection</a:t>
            </a:r>
            <a:r>
              <a:rPr lang="en-US" altLang="ko-KR" sz="1400" b="1" dirty="0">
                <a:solidFill>
                  <a:schemeClr val="tx1">
                    <a:lumMod val="75000"/>
                    <a:lumOff val="25000"/>
                  </a:schemeClr>
                </a:solidFill>
                <a:cs typeface="Arial" pitchFamily="34" charset="0"/>
              </a:rPr>
              <a:t> de </a:t>
            </a:r>
            <a:r>
              <a:rPr lang="en-US" altLang="ko-KR" sz="1400" b="1" dirty="0" err="1">
                <a:solidFill>
                  <a:schemeClr val="tx1">
                    <a:lumMod val="75000"/>
                    <a:lumOff val="25000"/>
                  </a:schemeClr>
                </a:solidFill>
                <a:cs typeface="Arial" pitchFamily="34" charset="0"/>
              </a:rPr>
              <a:t>fraudes</a:t>
            </a:r>
            <a:endParaRPr lang="ko-KR" altLang="en-US" sz="14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64DF843B-4C0A-4903-AD29-720CFA3288C3}"/>
              </a:ext>
            </a:extLst>
          </p:cNvPr>
          <p:cNvSpPr txBox="1"/>
          <p:nvPr/>
        </p:nvSpPr>
        <p:spPr>
          <a:xfrm>
            <a:off x="8200453" y="5756827"/>
            <a:ext cx="2330724" cy="523220"/>
          </a:xfrm>
          <a:prstGeom prst="rect">
            <a:avLst/>
          </a:prstGeom>
          <a:noFill/>
        </p:spPr>
        <p:txBody>
          <a:bodyPr wrap="square" lIns="108000" rIns="108000" rtlCol="0">
            <a:spAutoFit/>
          </a:bodyPr>
          <a:lstStyle/>
          <a:p>
            <a:pPr algn="ctr"/>
            <a:r>
              <a:rPr lang="fr-FR" altLang="ko-KR" sz="1400" b="1" dirty="0">
                <a:solidFill>
                  <a:schemeClr val="tx1">
                    <a:lumMod val="75000"/>
                    <a:lumOff val="25000"/>
                  </a:schemeClr>
                </a:solidFill>
                <a:cs typeface="Arial" pitchFamily="34" charset="0"/>
              </a:rPr>
              <a:t>Prédiction de l'évolution des maladies</a:t>
            </a:r>
            <a:endParaRPr lang="ko-KR" altLang="en-US" sz="1400" b="1" dirty="0">
              <a:solidFill>
                <a:schemeClr val="tx1">
                  <a:lumMod val="75000"/>
                  <a:lumOff val="25000"/>
                </a:schemeClr>
              </a:solidFill>
              <a:cs typeface="Arial" pitchFamily="34" charset="0"/>
            </a:endParaRPr>
          </a:p>
        </p:txBody>
      </p:sp>
      <p:sp>
        <p:nvSpPr>
          <p:cNvPr id="57" name="Graphic 4">
            <a:extLst>
              <a:ext uri="{FF2B5EF4-FFF2-40B4-BE49-F238E27FC236}">
                <a16:creationId xmlns:a16="http://schemas.microsoft.com/office/drawing/2014/main" id="{BDF17C7A-C107-4717-90C0-25B090952861}"/>
              </a:ext>
            </a:extLst>
          </p:cNvPr>
          <p:cNvSpPr/>
          <p:nvPr/>
        </p:nvSpPr>
        <p:spPr>
          <a:xfrm>
            <a:off x="5635305" y="3413102"/>
            <a:ext cx="996754" cy="910786"/>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7ADDB"/>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58" name="Rectangle 9">
            <a:extLst>
              <a:ext uri="{FF2B5EF4-FFF2-40B4-BE49-F238E27FC236}">
                <a16:creationId xmlns:a16="http://schemas.microsoft.com/office/drawing/2014/main" id="{444E6227-4972-4DE6-BEB0-C3FC42991182}"/>
              </a:ext>
            </a:extLst>
          </p:cNvPr>
          <p:cNvSpPr/>
          <p:nvPr/>
        </p:nvSpPr>
        <p:spPr>
          <a:xfrm>
            <a:off x="5855071" y="1918443"/>
            <a:ext cx="481859" cy="33978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
        <p:nvSpPr>
          <p:cNvPr id="59" name="Block Arc 20">
            <a:extLst>
              <a:ext uri="{FF2B5EF4-FFF2-40B4-BE49-F238E27FC236}">
                <a16:creationId xmlns:a16="http://schemas.microsoft.com/office/drawing/2014/main" id="{442BD419-0F67-4BAB-976B-E90CC1C4AECE}"/>
              </a:ext>
            </a:extLst>
          </p:cNvPr>
          <p:cNvSpPr>
            <a:spLocks noChangeAspect="1"/>
          </p:cNvSpPr>
          <p:nvPr/>
        </p:nvSpPr>
        <p:spPr>
          <a:xfrm rot="10800000">
            <a:off x="8691584" y="5047324"/>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solidFill>
                <a:schemeClr val="tx1"/>
              </a:solidFill>
            </a:endParaRPr>
          </a:p>
        </p:txBody>
      </p:sp>
      <p:grpSp>
        <p:nvGrpSpPr>
          <p:cNvPr id="60" name="Google Shape;5847;p70">
            <a:extLst>
              <a:ext uri="{FF2B5EF4-FFF2-40B4-BE49-F238E27FC236}">
                <a16:creationId xmlns:a16="http://schemas.microsoft.com/office/drawing/2014/main" id="{FB3B2F16-641A-D632-8DF2-2B55A856F831}"/>
              </a:ext>
            </a:extLst>
          </p:cNvPr>
          <p:cNvGrpSpPr/>
          <p:nvPr/>
        </p:nvGrpSpPr>
        <p:grpSpPr>
          <a:xfrm>
            <a:off x="6790082" y="5031364"/>
            <a:ext cx="515219" cy="439007"/>
            <a:chOff x="6218300" y="4416175"/>
            <a:chExt cx="516000" cy="448000"/>
          </a:xfrm>
          <a:solidFill>
            <a:srgbClr val="F77660"/>
          </a:solidFill>
        </p:grpSpPr>
        <p:sp>
          <p:nvSpPr>
            <p:cNvPr id="61" name="Google Shape;5848;p70">
              <a:extLst>
                <a:ext uri="{FF2B5EF4-FFF2-40B4-BE49-F238E27FC236}">
                  <a16:creationId xmlns:a16="http://schemas.microsoft.com/office/drawing/2014/main" id="{1AEC17E2-CE4C-AAD0-13DF-F288035C44F8}"/>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5849;p70">
              <a:extLst>
                <a:ext uri="{FF2B5EF4-FFF2-40B4-BE49-F238E27FC236}">
                  <a16:creationId xmlns:a16="http://schemas.microsoft.com/office/drawing/2014/main" id="{CE3E8B57-4C79-9E3E-F09F-524274DE47DB}"/>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5850;p70">
              <a:extLst>
                <a:ext uri="{FF2B5EF4-FFF2-40B4-BE49-F238E27FC236}">
                  <a16:creationId xmlns:a16="http://schemas.microsoft.com/office/drawing/2014/main" id="{C8A9B4E4-B304-84D3-5B88-5D4924B870B5}"/>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 name="Google Shape;6885;p73">
            <a:extLst>
              <a:ext uri="{FF2B5EF4-FFF2-40B4-BE49-F238E27FC236}">
                <a16:creationId xmlns:a16="http://schemas.microsoft.com/office/drawing/2014/main" id="{165BD51F-47AA-2194-0748-3CB4F3C6F8A6}"/>
              </a:ext>
            </a:extLst>
          </p:cNvPr>
          <p:cNvGrpSpPr/>
          <p:nvPr/>
        </p:nvGrpSpPr>
        <p:grpSpPr>
          <a:xfrm>
            <a:off x="4993990" y="5138372"/>
            <a:ext cx="336445" cy="354131"/>
            <a:chOff x="-33277650" y="3226875"/>
            <a:chExt cx="277275" cy="291850"/>
          </a:xfrm>
          <a:solidFill>
            <a:srgbClr val="FEDC04"/>
          </a:solidFill>
        </p:grpSpPr>
        <p:sp>
          <p:nvSpPr>
            <p:cNvPr id="65" name="Google Shape;6886;p73">
              <a:extLst>
                <a:ext uri="{FF2B5EF4-FFF2-40B4-BE49-F238E27FC236}">
                  <a16:creationId xmlns:a16="http://schemas.microsoft.com/office/drawing/2014/main" id="{3254AD71-8958-534C-3B77-A1B2E6AE41F9}"/>
                </a:ext>
              </a:extLst>
            </p:cNvPr>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87;p73">
              <a:extLst>
                <a:ext uri="{FF2B5EF4-FFF2-40B4-BE49-F238E27FC236}">
                  <a16:creationId xmlns:a16="http://schemas.microsoft.com/office/drawing/2014/main" id="{2FB03D4A-2E28-9F36-1045-77D0800F65DC}"/>
                </a:ext>
              </a:extLst>
            </p:cNvPr>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888;p73">
              <a:extLst>
                <a:ext uri="{FF2B5EF4-FFF2-40B4-BE49-F238E27FC236}">
                  <a16:creationId xmlns:a16="http://schemas.microsoft.com/office/drawing/2014/main" id="{1FDFCF00-002E-7082-093F-63B6E11730C7}"/>
                </a:ext>
              </a:extLst>
            </p:cNvPr>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89;p73">
              <a:extLst>
                <a:ext uri="{FF2B5EF4-FFF2-40B4-BE49-F238E27FC236}">
                  <a16:creationId xmlns:a16="http://schemas.microsoft.com/office/drawing/2014/main" id="{A06DDBF1-54D0-1703-33AB-13B7B27963A9}"/>
                </a:ext>
              </a:extLst>
            </p:cNvPr>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890;p73">
              <a:extLst>
                <a:ext uri="{FF2B5EF4-FFF2-40B4-BE49-F238E27FC236}">
                  <a16:creationId xmlns:a16="http://schemas.microsoft.com/office/drawing/2014/main" id="{01E9EA18-CE1B-AF3E-F5B2-BCEC04F64B0B}"/>
                </a:ext>
              </a:extLst>
            </p:cNvPr>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91;p73">
              <a:extLst>
                <a:ext uri="{FF2B5EF4-FFF2-40B4-BE49-F238E27FC236}">
                  <a16:creationId xmlns:a16="http://schemas.microsoft.com/office/drawing/2014/main" id="{CF79A9B3-A95B-9DF2-6390-17C72AD76B98}"/>
                </a:ext>
              </a:extLst>
            </p:cNvPr>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892;p73">
              <a:extLst>
                <a:ext uri="{FF2B5EF4-FFF2-40B4-BE49-F238E27FC236}">
                  <a16:creationId xmlns:a16="http://schemas.microsoft.com/office/drawing/2014/main" id="{7CAD45B6-3A39-0A70-EDEF-7A1BD981234A}"/>
                </a:ext>
              </a:extLst>
            </p:cNvPr>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6352;p72">
            <a:extLst>
              <a:ext uri="{FF2B5EF4-FFF2-40B4-BE49-F238E27FC236}">
                <a16:creationId xmlns:a16="http://schemas.microsoft.com/office/drawing/2014/main" id="{07320360-24F3-0748-0CE8-A88C906B2B0B}"/>
              </a:ext>
            </a:extLst>
          </p:cNvPr>
          <p:cNvGrpSpPr/>
          <p:nvPr/>
        </p:nvGrpSpPr>
        <p:grpSpPr>
          <a:xfrm>
            <a:off x="3101211" y="5157134"/>
            <a:ext cx="351786" cy="326274"/>
            <a:chOff x="-62511900" y="4129100"/>
            <a:chExt cx="304050" cy="282000"/>
          </a:xfrm>
          <a:solidFill>
            <a:srgbClr val="87ADDB"/>
          </a:solidFill>
        </p:grpSpPr>
        <p:sp>
          <p:nvSpPr>
            <p:cNvPr id="73" name="Google Shape;6353;p72">
              <a:extLst>
                <a:ext uri="{FF2B5EF4-FFF2-40B4-BE49-F238E27FC236}">
                  <a16:creationId xmlns:a16="http://schemas.microsoft.com/office/drawing/2014/main" id="{F6644CCF-800D-F738-6068-D71D500F79C2}"/>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54;p72">
              <a:extLst>
                <a:ext uri="{FF2B5EF4-FFF2-40B4-BE49-F238E27FC236}">
                  <a16:creationId xmlns:a16="http://schemas.microsoft.com/office/drawing/2014/main" id="{3DE304C3-EF3B-783F-10E8-A9E089487A86}"/>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55;p72">
              <a:extLst>
                <a:ext uri="{FF2B5EF4-FFF2-40B4-BE49-F238E27FC236}">
                  <a16:creationId xmlns:a16="http://schemas.microsoft.com/office/drawing/2014/main" id="{1A64DA94-6FDE-B388-8111-92E98831EE90}"/>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56;p72">
              <a:extLst>
                <a:ext uri="{FF2B5EF4-FFF2-40B4-BE49-F238E27FC236}">
                  <a16:creationId xmlns:a16="http://schemas.microsoft.com/office/drawing/2014/main" id="{96298526-F9CF-C508-7AE3-30DB873CAF4F}"/>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57;p72">
              <a:extLst>
                <a:ext uri="{FF2B5EF4-FFF2-40B4-BE49-F238E27FC236}">
                  <a16:creationId xmlns:a16="http://schemas.microsoft.com/office/drawing/2014/main" id="{9CB92D87-69C3-D3F7-D391-F1535AA040FF}"/>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5517;p70">
            <a:extLst>
              <a:ext uri="{FF2B5EF4-FFF2-40B4-BE49-F238E27FC236}">
                <a16:creationId xmlns:a16="http://schemas.microsoft.com/office/drawing/2014/main" id="{0A3AD5BA-41F2-CC74-B3CF-315878EE563D}"/>
              </a:ext>
            </a:extLst>
          </p:cNvPr>
          <p:cNvGrpSpPr/>
          <p:nvPr/>
        </p:nvGrpSpPr>
        <p:grpSpPr>
          <a:xfrm>
            <a:off x="3938937" y="2588810"/>
            <a:ext cx="339253" cy="339253"/>
            <a:chOff x="6235400" y="249400"/>
            <a:chExt cx="481825" cy="481825"/>
          </a:xfrm>
          <a:solidFill>
            <a:srgbClr val="FEDC04"/>
          </a:solidFill>
        </p:grpSpPr>
        <p:sp>
          <p:nvSpPr>
            <p:cNvPr id="79" name="Google Shape;5518;p70">
              <a:extLst>
                <a:ext uri="{FF2B5EF4-FFF2-40B4-BE49-F238E27FC236}">
                  <a16:creationId xmlns:a16="http://schemas.microsoft.com/office/drawing/2014/main" id="{DF6BE4F4-0B0B-60B1-1F5F-457A1CDA86B4}"/>
                </a:ext>
              </a:extLst>
            </p:cNvPr>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5519;p70">
              <a:extLst>
                <a:ext uri="{FF2B5EF4-FFF2-40B4-BE49-F238E27FC236}">
                  <a16:creationId xmlns:a16="http://schemas.microsoft.com/office/drawing/2014/main" id="{B6DFE24C-DF5E-5631-2F05-E9695529E4B8}"/>
                </a:ext>
              </a:extLst>
            </p:cNvPr>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520;p70">
              <a:extLst>
                <a:ext uri="{FF2B5EF4-FFF2-40B4-BE49-F238E27FC236}">
                  <a16:creationId xmlns:a16="http://schemas.microsoft.com/office/drawing/2014/main" id="{1B2381B8-6EA4-B957-274F-ACBBB29AA30D}"/>
                </a:ext>
              </a:extLst>
            </p:cNvPr>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521;p70">
              <a:extLst>
                <a:ext uri="{FF2B5EF4-FFF2-40B4-BE49-F238E27FC236}">
                  <a16:creationId xmlns:a16="http://schemas.microsoft.com/office/drawing/2014/main" id="{F351CBF9-B9E7-0742-4534-3CEC182CD646}"/>
                </a:ext>
              </a:extLst>
            </p:cNvPr>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5522;p70">
              <a:extLst>
                <a:ext uri="{FF2B5EF4-FFF2-40B4-BE49-F238E27FC236}">
                  <a16:creationId xmlns:a16="http://schemas.microsoft.com/office/drawing/2014/main" id="{3CE58CF2-7480-F160-23CC-E245EFE23F04}"/>
                </a:ext>
              </a:extLst>
            </p:cNvPr>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 name="Rounded Rectangle 6">
            <a:extLst>
              <a:ext uri="{FF2B5EF4-FFF2-40B4-BE49-F238E27FC236}">
                <a16:creationId xmlns:a16="http://schemas.microsoft.com/office/drawing/2014/main" id="{740CC869-4793-4E41-A92A-FDB14A2B194C}"/>
              </a:ext>
            </a:extLst>
          </p:cNvPr>
          <p:cNvSpPr/>
          <p:nvPr/>
        </p:nvSpPr>
        <p:spPr>
          <a:xfrm>
            <a:off x="7563875" y="2578626"/>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rgbClr val="87ADD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grpSp>
        <p:nvGrpSpPr>
          <p:cNvPr id="85" name="Group 32">
            <a:extLst>
              <a:ext uri="{FF2B5EF4-FFF2-40B4-BE49-F238E27FC236}">
                <a16:creationId xmlns:a16="http://schemas.microsoft.com/office/drawing/2014/main" id="{C560B267-9406-4A4F-959D-7806669254CD}"/>
              </a:ext>
            </a:extLst>
          </p:cNvPr>
          <p:cNvGrpSpPr/>
          <p:nvPr/>
        </p:nvGrpSpPr>
        <p:grpSpPr>
          <a:xfrm>
            <a:off x="276743" y="131378"/>
            <a:ext cx="2083139" cy="2126846"/>
            <a:chOff x="5369718" y="2683668"/>
            <a:chExt cx="1452563" cy="1483043"/>
          </a:xfrm>
        </p:grpSpPr>
        <p:sp>
          <p:nvSpPr>
            <p:cNvPr id="86" name="Freeform: Shape 8">
              <a:extLst>
                <a:ext uri="{FF2B5EF4-FFF2-40B4-BE49-F238E27FC236}">
                  <a16:creationId xmlns:a16="http://schemas.microsoft.com/office/drawing/2014/main" id="{44E08324-4EE9-4E0A-B7E1-224C99614B9E}"/>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87" name="Freeform: Shape 9">
              <a:extLst>
                <a:ext uri="{FF2B5EF4-FFF2-40B4-BE49-F238E27FC236}">
                  <a16:creationId xmlns:a16="http://schemas.microsoft.com/office/drawing/2014/main" id="{FE47CCFD-D695-433E-B9D9-15F338D25869}"/>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88" name="Freeform: Shape 10">
              <a:extLst>
                <a:ext uri="{FF2B5EF4-FFF2-40B4-BE49-F238E27FC236}">
                  <a16:creationId xmlns:a16="http://schemas.microsoft.com/office/drawing/2014/main" id="{E5DB2257-745D-4030-85AE-71BFCE77288F}"/>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89" name="Freeform: Shape 11">
              <a:extLst>
                <a:ext uri="{FF2B5EF4-FFF2-40B4-BE49-F238E27FC236}">
                  <a16:creationId xmlns:a16="http://schemas.microsoft.com/office/drawing/2014/main" id="{ADB42CB3-834C-498C-B048-87C3830D5547}"/>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0" name="Freeform: Shape 12">
              <a:extLst>
                <a:ext uri="{FF2B5EF4-FFF2-40B4-BE49-F238E27FC236}">
                  <a16:creationId xmlns:a16="http://schemas.microsoft.com/office/drawing/2014/main" id="{0AD70A53-D35A-4B69-8185-DDE050615959}"/>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1" name="Freeform: Shape 13">
              <a:extLst>
                <a:ext uri="{FF2B5EF4-FFF2-40B4-BE49-F238E27FC236}">
                  <a16:creationId xmlns:a16="http://schemas.microsoft.com/office/drawing/2014/main" id="{E962CD1F-2633-4B39-A303-9F8BAEE8DF64}"/>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2" name="Freeform: Shape 14">
              <a:extLst>
                <a:ext uri="{FF2B5EF4-FFF2-40B4-BE49-F238E27FC236}">
                  <a16:creationId xmlns:a16="http://schemas.microsoft.com/office/drawing/2014/main" id="{A546EBAB-BB31-4478-9F46-EED805C3ABE9}"/>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3" name="Freeform: Shape 15">
              <a:extLst>
                <a:ext uri="{FF2B5EF4-FFF2-40B4-BE49-F238E27FC236}">
                  <a16:creationId xmlns:a16="http://schemas.microsoft.com/office/drawing/2014/main" id="{80A02290-2683-46DE-8D44-82E13190B82A}"/>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4" name="Freeform: Shape 16">
              <a:extLst>
                <a:ext uri="{FF2B5EF4-FFF2-40B4-BE49-F238E27FC236}">
                  <a16:creationId xmlns:a16="http://schemas.microsoft.com/office/drawing/2014/main" id="{8807A273-75C6-4CEB-A193-26858605A3BC}"/>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5" name="Freeform: Shape 17">
              <a:extLst>
                <a:ext uri="{FF2B5EF4-FFF2-40B4-BE49-F238E27FC236}">
                  <a16:creationId xmlns:a16="http://schemas.microsoft.com/office/drawing/2014/main" id="{184EE347-56F2-4204-ABA2-520207B6F6A3}"/>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6" name="Freeform: Shape 18">
              <a:extLst>
                <a:ext uri="{FF2B5EF4-FFF2-40B4-BE49-F238E27FC236}">
                  <a16:creationId xmlns:a16="http://schemas.microsoft.com/office/drawing/2014/main" id="{BD075034-B821-4B06-9553-587CA571A9CF}"/>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7" name="Freeform: Shape 19">
              <a:extLst>
                <a:ext uri="{FF2B5EF4-FFF2-40B4-BE49-F238E27FC236}">
                  <a16:creationId xmlns:a16="http://schemas.microsoft.com/office/drawing/2014/main" id="{7F05EE9E-C1EB-4AB6-AAE6-8B264191D051}"/>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8" name="Freeform: Shape 20">
              <a:extLst>
                <a:ext uri="{FF2B5EF4-FFF2-40B4-BE49-F238E27FC236}">
                  <a16:creationId xmlns:a16="http://schemas.microsoft.com/office/drawing/2014/main" id="{5C4B3507-75A7-46EC-B0EC-69A7F9D7BC65}"/>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99" name="Freeform: Shape 21">
              <a:extLst>
                <a:ext uri="{FF2B5EF4-FFF2-40B4-BE49-F238E27FC236}">
                  <a16:creationId xmlns:a16="http://schemas.microsoft.com/office/drawing/2014/main" id="{A3AFFA7D-F3A6-4C40-8FF6-DD3C814A2E3C}"/>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0" name="Freeform: Shape 22">
              <a:extLst>
                <a:ext uri="{FF2B5EF4-FFF2-40B4-BE49-F238E27FC236}">
                  <a16:creationId xmlns:a16="http://schemas.microsoft.com/office/drawing/2014/main" id="{E27BAEE0-F981-46ED-96D6-5401DC697618}"/>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1" name="Freeform: Shape 23">
              <a:extLst>
                <a:ext uri="{FF2B5EF4-FFF2-40B4-BE49-F238E27FC236}">
                  <a16:creationId xmlns:a16="http://schemas.microsoft.com/office/drawing/2014/main" id="{FB618896-1DC6-4A28-9493-D4421DE1D88D}"/>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2" name="Freeform: Shape 24">
              <a:extLst>
                <a:ext uri="{FF2B5EF4-FFF2-40B4-BE49-F238E27FC236}">
                  <a16:creationId xmlns:a16="http://schemas.microsoft.com/office/drawing/2014/main" id="{508C98E6-6E1F-47F5-BF33-EB4BA3C4C1DC}"/>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3" name="Freeform: Shape 25">
              <a:extLst>
                <a:ext uri="{FF2B5EF4-FFF2-40B4-BE49-F238E27FC236}">
                  <a16:creationId xmlns:a16="http://schemas.microsoft.com/office/drawing/2014/main" id="{286DD69C-B8FD-40D8-9151-C5FF7CA5DC16}"/>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4" name="Freeform: Shape 26">
              <a:extLst>
                <a:ext uri="{FF2B5EF4-FFF2-40B4-BE49-F238E27FC236}">
                  <a16:creationId xmlns:a16="http://schemas.microsoft.com/office/drawing/2014/main" id="{32EB519F-C4D5-4D29-81AD-C0C1FB25E796}"/>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5" name="Freeform: Shape 27">
              <a:extLst>
                <a:ext uri="{FF2B5EF4-FFF2-40B4-BE49-F238E27FC236}">
                  <a16:creationId xmlns:a16="http://schemas.microsoft.com/office/drawing/2014/main" id="{4DF434EA-22E1-419D-A710-C2FDFE713FE3}"/>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6" name="Freeform: Shape 28">
              <a:extLst>
                <a:ext uri="{FF2B5EF4-FFF2-40B4-BE49-F238E27FC236}">
                  <a16:creationId xmlns:a16="http://schemas.microsoft.com/office/drawing/2014/main" id="{59108091-51BC-4EFD-9E5F-1026CE6C83A3}"/>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7" name="Freeform: Shape 29">
              <a:extLst>
                <a:ext uri="{FF2B5EF4-FFF2-40B4-BE49-F238E27FC236}">
                  <a16:creationId xmlns:a16="http://schemas.microsoft.com/office/drawing/2014/main" id="{04CFBE8F-4678-405D-AAD0-1A033AE899D5}"/>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8" name="Freeform: Shape 30">
              <a:extLst>
                <a:ext uri="{FF2B5EF4-FFF2-40B4-BE49-F238E27FC236}">
                  <a16:creationId xmlns:a16="http://schemas.microsoft.com/office/drawing/2014/main" id="{90195E55-C75E-4A66-BF0B-ABBDA57CA320}"/>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sp>
          <p:nvSpPr>
            <p:cNvPr id="109" name="Freeform: Shape 31">
              <a:extLst>
                <a:ext uri="{FF2B5EF4-FFF2-40B4-BE49-F238E27FC236}">
                  <a16:creationId xmlns:a16="http://schemas.microsoft.com/office/drawing/2014/main" id="{3EAD57D7-3FCE-4325-B463-2276C66A4609}"/>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en-US"/>
            </a:p>
          </p:txBody>
        </p:sp>
      </p:grpSp>
      <p:pic>
        <p:nvPicPr>
          <p:cNvPr id="131" name="Graphic 151">
            <a:extLst>
              <a:ext uri="{FF2B5EF4-FFF2-40B4-BE49-F238E27FC236}">
                <a16:creationId xmlns:a16="http://schemas.microsoft.com/office/drawing/2014/main" id="{267852BE-9BB8-45B9-8D59-DF0A8E922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91550" y="6323866"/>
            <a:ext cx="3600450" cy="771525"/>
          </a:xfrm>
          <a:prstGeom prst="rect">
            <a:avLst/>
          </a:prstGeom>
        </p:spPr>
      </p:pic>
    </p:spTree>
    <p:extLst>
      <p:ext uri="{BB962C8B-B14F-4D97-AF65-F5344CB8AC3E}">
        <p14:creationId xmlns:p14="http://schemas.microsoft.com/office/powerpoint/2010/main" val="349901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DE8812-BB9C-4C25-9375-FF3A3613B908}"/>
              </a:ext>
            </a:extLst>
          </p:cNvPr>
          <p:cNvSpPr txBox="1"/>
          <p:nvPr/>
        </p:nvSpPr>
        <p:spPr>
          <a:xfrm>
            <a:off x="946311" y="1353948"/>
            <a:ext cx="5759288" cy="830997"/>
          </a:xfrm>
          <a:prstGeom prst="rect">
            <a:avLst/>
          </a:prstGeom>
          <a:noFill/>
        </p:spPr>
        <p:txBody>
          <a:bodyPr wrap="square" rtlCol="0" anchor="ctr">
            <a:spAutoFit/>
          </a:bodyPr>
          <a:lstStyle/>
          <a:p>
            <a:r>
              <a:rPr lang="en-US" altLang="ko-KR" sz="4800" b="1" dirty="0">
                <a:cs typeface="Arial" pitchFamily="34" charset="0"/>
              </a:rPr>
              <a:t>Principe d’ EBP</a:t>
            </a:r>
          </a:p>
        </p:txBody>
      </p:sp>
      <p:sp>
        <p:nvSpPr>
          <p:cNvPr id="11" name="TextBox 10">
            <a:extLst>
              <a:ext uri="{FF2B5EF4-FFF2-40B4-BE49-F238E27FC236}">
                <a16:creationId xmlns:a16="http://schemas.microsoft.com/office/drawing/2014/main" id="{4E475BEE-6325-441B-8B2A-5BB7F38C366B}"/>
              </a:ext>
            </a:extLst>
          </p:cNvPr>
          <p:cNvSpPr txBox="1"/>
          <p:nvPr/>
        </p:nvSpPr>
        <p:spPr>
          <a:xfrm>
            <a:off x="946311" y="2690753"/>
            <a:ext cx="4924402" cy="2062103"/>
          </a:xfrm>
          <a:prstGeom prst="rect">
            <a:avLst/>
          </a:prstGeom>
          <a:noFill/>
        </p:spPr>
        <p:txBody>
          <a:bodyPr wrap="square" rtlCol="0" anchor="ctr">
            <a:spAutoFit/>
          </a:bodyPr>
          <a:lstStyle/>
          <a:p>
            <a:r>
              <a:rPr lang="fr-FR" altLang="ko-KR" sz="1600" dirty="0">
                <a:cs typeface="Arial" pitchFamily="34" charset="0"/>
              </a:rPr>
              <a:t>Le principe de l'</a:t>
            </a:r>
            <a:r>
              <a:rPr lang="fr-FR" altLang="ko-KR" sz="1600" dirty="0" err="1">
                <a:cs typeface="Arial" pitchFamily="34" charset="0"/>
              </a:rPr>
              <a:t>Error-Based</a:t>
            </a:r>
            <a:r>
              <a:rPr lang="fr-FR" altLang="ko-KR" sz="1600" dirty="0">
                <a:cs typeface="Arial" pitchFamily="34" charset="0"/>
              </a:rPr>
              <a:t> </a:t>
            </a:r>
            <a:r>
              <a:rPr lang="fr-FR" altLang="ko-KR" sz="1600" dirty="0" err="1">
                <a:cs typeface="Arial" pitchFamily="34" charset="0"/>
              </a:rPr>
              <a:t>Pruning</a:t>
            </a:r>
            <a:r>
              <a:rPr lang="fr-FR" altLang="ko-KR" sz="1600" dirty="0">
                <a:cs typeface="Arial" pitchFamily="34" charset="0"/>
              </a:rPr>
              <a:t> (élagage basé sur l'erreur) est de supprimer les poids ou les neurones qui ont une contribution faible à la précision du modèle en utilisant des informations sur l'erreur de prédiction. Plus précisément, cette méthode évalue l'importance de chaque poids ou neurone en calculant l'impact de sa suppression sur la performance du modèle.</a:t>
            </a:r>
            <a:endParaRPr lang="ko-KR" altLang="en-US" sz="1600" dirty="0">
              <a:cs typeface="Arial" pitchFamily="34" charset="0"/>
            </a:endParaRPr>
          </a:p>
        </p:txBody>
      </p:sp>
      <p:pic>
        <p:nvPicPr>
          <p:cNvPr id="4" name="Espace réservé pour une image  3">
            <a:extLst>
              <a:ext uri="{FF2B5EF4-FFF2-40B4-BE49-F238E27FC236}">
                <a16:creationId xmlns:a16="http://schemas.microsoft.com/office/drawing/2014/main" id="{7D358817-60FF-AFC5-B7C9-F0FD6A4BF20B}"/>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Lst>
          </a:blip>
          <a:srcRect l="16350" r="16350"/>
          <a:stretch>
            <a:fillRect/>
          </a:stretch>
        </p:blipFill>
        <p:spPr>
          <a:xfrm>
            <a:off x="5679503" y="0"/>
            <a:ext cx="6923314" cy="6858000"/>
          </a:xfrm>
        </p:spPr>
      </p:pic>
    </p:spTree>
    <p:extLst>
      <p:ext uri="{BB962C8B-B14F-4D97-AF65-F5344CB8AC3E}">
        <p14:creationId xmlns:p14="http://schemas.microsoft.com/office/powerpoint/2010/main" val="27991719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a:t>Avantages</a:t>
            </a:r>
            <a:r>
              <a:rPr lang="en-US" dirty="0"/>
              <a:t> </a:t>
            </a:r>
          </a:p>
        </p:txBody>
      </p:sp>
      <p:sp>
        <p:nvSpPr>
          <p:cNvPr id="94" name="TextBox 93">
            <a:extLst>
              <a:ext uri="{FF2B5EF4-FFF2-40B4-BE49-F238E27FC236}">
                <a16:creationId xmlns:a16="http://schemas.microsoft.com/office/drawing/2014/main" id="{FC8DA546-7637-458F-9AF3-2C3E84329F8E}"/>
              </a:ext>
            </a:extLst>
          </p:cNvPr>
          <p:cNvSpPr txBox="1"/>
          <p:nvPr/>
        </p:nvSpPr>
        <p:spPr>
          <a:xfrm>
            <a:off x="8609138" y="2008528"/>
            <a:ext cx="3450340" cy="954107"/>
          </a:xfrm>
          <a:prstGeom prst="rect">
            <a:avLst/>
          </a:prstGeom>
          <a:noFill/>
        </p:spPr>
        <p:txBody>
          <a:bodyPr wrap="square" rtlCol="0">
            <a:spAutoFit/>
          </a:bodyPr>
          <a:lstStyle/>
          <a:p>
            <a:r>
              <a:rPr lang="en-US" altLang="ko-KR" sz="1400" dirty="0">
                <a:solidFill>
                  <a:schemeClr val="tx1">
                    <a:lumMod val="65000"/>
                    <a:lumOff val="35000"/>
                  </a:schemeClr>
                </a:solidFill>
                <a:cs typeface="Arial" pitchFamily="34" charset="0"/>
              </a:rPr>
              <a:t>• </a:t>
            </a:r>
            <a:r>
              <a:rPr lang="en-US" altLang="ko-KR" sz="1400" dirty="0" err="1">
                <a:solidFill>
                  <a:schemeClr val="tx1">
                    <a:lumMod val="65000"/>
                    <a:lumOff val="35000"/>
                  </a:schemeClr>
                </a:solidFill>
                <a:cs typeface="Arial" pitchFamily="34" charset="0"/>
              </a:rPr>
              <a:t>Amélioration</a:t>
            </a:r>
            <a:r>
              <a:rPr lang="en-US" altLang="ko-KR" sz="1400" dirty="0">
                <a:solidFill>
                  <a:schemeClr val="tx1">
                    <a:lumMod val="65000"/>
                    <a:lumOff val="35000"/>
                  </a:schemeClr>
                </a:solidFill>
                <a:cs typeface="Arial" pitchFamily="34" charset="0"/>
              </a:rPr>
              <a:t> de la </a:t>
            </a:r>
            <a:r>
              <a:rPr lang="en-US" altLang="ko-KR" sz="1400" dirty="0" err="1">
                <a:solidFill>
                  <a:schemeClr val="tx1">
                    <a:lumMod val="65000"/>
                    <a:lumOff val="35000"/>
                  </a:schemeClr>
                </a:solidFill>
                <a:cs typeface="Arial" pitchFamily="34" charset="0"/>
              </a:rPr>
              <a:t>généralisation</a:t>
            </a:r>
            <a:r>
              <a:rPr lang="en-US" altLang="ko-KR" sz="1400" dirty="0">
                <a:solidFill>
                  <a:schemeClr val="tx1">
                    <a:lumMod val="65000"/>
                    <a:lumOff val="35000"/>
                  </a:schemeClr>
                </a:solidFill>
                <a:cs typeface="Arial" pitchFamily="34" charset="0"/>
              </a:rPr>
              <a:t>:</a:t>
            </a:r>
          </a:p>
          <a:p>
            <a:r>
              <a:rPr lang="en-US" altLang="ko-KR" sz="1400" dirty="0">
                <a:solidFill>
                  <a:schemeClr val="tx1">
                    <a:lumMod val="65000"/>
                    <a:lumOff val="35000"/>
                  </a:schemeClr>
                </a:solidFill>
                <a:cs typeface="Arial" pitchFamily="34" charset="0"/>
              </a:rPr>
              <a:t>A</a:t>
            </a:r>
            <a:r>
              <a:rPr lang="fr-FR" altLang="ko-KR" sz="1400" dirty="0" err="1">
                <a:solidFill>
                  <a:schemeClr val="tx1">
                    <a:lumMod val="65000"/>
                    <a:lumOff val="35000"/>
                  </a:schemeClr>
                </a:solidFill>
                <a:cs typeface="Arial" pitchFamily="34" charset="0"/>
              </a:rPr>
              <a:t>méliorer</a:t>
            </a:r>
            <a:r>
              <a:rPr lang="fr-FR" altLang="ko-KR" sz="1400" dirty="0">
                <a:solidFill>
                  <a:schemeClr val="tx1">
                    <a:lumMod val="65000"/>
                    <a:lumOff val="35000"/>
                  </a:schemeClr>
                </a:solidFill>
                <a:cs typeface="Arial" pitchFamily="34" charset="0"/>
              </a:rPr>
              <a:t> la capacité de généralisation du modèle en lui permettant de mieux s'adapter aux nouvelles données.</a:t>
            </a:r>
            <a:endParaRPr lang="ko-KR" altLang="en-US" sz="1400" dirty="0">
              <a:solidFill>
                <a:schemeClr val="tx1">
                  <a:lumMod val="65000"/>
                  <a:lumOff val="35000"/>
                </a:schemeClr>
              </a:solidFill>
              <a:cs typeface="Arial" pitchFamily="34" charset="0"/>
            </a:endParaRPr>
          </a:p>
        </p:txBody>
      </p:sp>
      <p:sp>
        <p:nvSpPr>
          <p:cNvPr id="96" name="TextBox 95">
            <a:extLst>
              <a:ext uri="{FF2B5EF4-FFF2-40B4-BE49-F238E27FC236}">
                <a16:creationId xmlns:a16="http://schemas.microsoft.com/office/drawing/2014/main" id="{40C0347D-20FF-4740-A892-8E4532750AF5}"/>
              </a:ext>
            </a:extLst>
          </p:cNvPr>
          <p:cNvSpPr txBox="1"/>
          <p:nvPr/>
        </p:nvSpPr>
        <p:spPr>
          <a:xfrm>
            <a:off x="8609138" y="4770733"/>
            <a:ext cx="3450340" cy="1815882"/>
          </a:xfrm>
          <a:prstGeom prst="rect">
            <a:avLst/>
          </a:prstGeom>
          <a:noFill/>
        </p:spPr>
        <p:txBody>
          <a:bodyPr wrap="square" rtlCol="0">
            <a:spAutoFit/>
          </a:bodyPr>
          <a:lstStyle/>
          <a:p>
            <a:r>
              <a:rPr lang="en-US" altLang="ko-KR" sz="1400" dirty="0">
                <a:solidFill>
                  <a:schemeClr val="tx1">
                    <a:lumMod val="65000"/>
                    <a:lumOff val="35000"/>
                  </a:schemeClr>
                </a:solidFill>
                <a:cs typeface="Arial" pitchFamily="34" charset="0"/>
              </a:rPr>
              <a:t>• </a:t>
            </a:r>
            <a:r>
              <a:rPr lang="en-US" altLang="ko-KR" sz="1400" dirty="0" err="1">
                <a:solidFill>
                  <a:schemeClr val="tx1">
                    <a:lumMod val="65000"/>
                    <a:lumOff val="35000"/>
                  </a:schemeClr>
                </a:solidFill>
                <a:cs typeface="Arial" pitchFamily="34" charset="0"/>
              </a:rPr>
              <a:t>Interprétabilité</a:t>
            </a:r>
            <a:r>
              <a:rPr lang="en-US" altLang="ko-KR" sz="1400" dirty="0">
                <a:solidFill>
                  <a:schemeClr val="tx1">
                    <a:lumMod val="65000"/>
                    <a:lumOff val="35000"/>
                  </a:schemeClr>
                </a:solidFill>
                <a:cs typeface="Arial" pitchFamily="34" charset="0"/>
              </a:rPr>
              <a:t> </a:t>
            </a:r>
            <a:r>
              <a:rPr lang="en-US" altLang="ko-KR" sz="1400" dirty="0" err="1">
                <a:solidFill>
                  <a:schemeClr val="tx1">
                    <a:lumMod val="65000"/>
                    <a:lumOff val="35000"/>
                  </a:schemeClr>
                </a:solidFill>
                <a:cs typeface="Arial" pitchFamily="34" charset="0"/>
              </a:rPr>
              <a:t>améliorée</a:t>
            </a:r>
            <a:r>
              <a:rPr lang="en-US" altLang="ko-KR" sz="1400" dirty="0">
                <a:solidFill>
                  <a:schemeClr val="tx1">
                    <a:lumMod val="65000"/>
                    <a:lumOff val="35000"/>
                  </a:schemeClr>
                </a:solidFill>
                <a:cs typeface="Arial" pitchFamily="34" charset="0"/>
              </a:rPr>
              <a:t>:</a:t>
            </a:r>
          </a:p>
          <a:p>
            <a:r>
              <a:rPr lang="fr-FR" altLang="ko-KR" sz="1400" dirty="0">
                <a:solidFill>
                  <a:schemeClr val="tx1">
                    <a:lumMod val="65000"/>
                    <a:lumOff val="35000"/>
                  </a:schemeClr>
                </a:solidFill>
                <a:cs typeface="Arial" pitchFamily="34" charset="0"/>
              </a:rPr>
              <a:t>Les arbres de décision sont souvent utilisés pour leur interprétabilité, c'est-à-dire leur capacité à expliquer les décisions prises par le modèle. L'élagage basé sur l'erreur peut améliorer l'interprétabilité du modèle en réduisant sa complexité.</a:t>
            </a:r>
            <a:endParaRPr lang="ko-KR" altLang="en-US" sz="1400" dirty="0">
              <a:solidFill>
                <a:schemeClr val="tx1">
                  <a:lumMod val="65000"/>
                  <a:lumOff val="35000"/>
                </a:schemeClr>
              </a:solidFill>
              <a:cs typeface="Arial" pitchFamily="34" charset="0"/>
            </a:endParaRPr>
          </a:p>
        </p:txBody>
      </p:sp>
      <p:sp>
        <p:nvSpPr>
          <p:cNvPr id="97" name="TextBox 96">
            <a:extLst>
              <a:ext uri="{FF2B5EF4-FFF2-40B4-BE49-F238E27FC236}">
                <a16:creationId xmlns:a16="http://schemas.microsoft.com/office/drawing/2014/main" id="{A6F70C98-BDC8-4A38-B4DE-48ED99962DE3}"/>
              </a:ext>
            </a:extLst>
          </p:cNvPr>
          <p:cNvSpPr txBox="1"/>
          <p:nvPr/>
        </p:nvSpPr>
        <p:spPr>
          <a:xfrm>
            <a:off x="161776" y="1839250"/>
            <a:ext cx="3450341" cy="1384995"/>
          </a:xfrm>
          <a:prstGeom prst="rect">
            <a:avLst/>
          </a:prstGeom>
          <a:noFill/>
        </p:spPr>
        <p:txBody>
          <a:bodyPr wrap="square" rtlCol="0">
            <a:spAutoFit/>
          </a:bodyPr>
          <a:lstStyle/>
          <a:p>
            <a:r>
              <a:rPr lang="fr-FR" altLang="ko-KR" sz="1200" dirty="0">
                <a:solidFill>
                  <a:schemeClr val="tx1">
                    <a:lumMod val="65000"/>
                    <a:lumOff val="35000"/>
                  </a:schemeClr>
                </a:solidFill>
                <a:cs typeface="Arial" pitchFamily="34" charset="0"/>
              </a:rPr>
              <a:t>• </a:t>
            </a:r>
            <a:r>
              <a:rPr lang="fr-FR" altLang="ko-KR" sz="1400" dirty="0">
                <a:solidFill>
                  <a:schemeClr val="tx1">
                    <a:lumMod val="65000"/>
                    <a:lumOff val="35000"/>
                  </a:schemeClr>
                </a:solidFill>
                <a:cs typeface="Arial" pitchFamily="34" charset="0"/>
              </a:rPr>
              <a:t>Économie de temps et de ressources :</a:t>
            </a:r>
          </a:p>
          <a:p>
            <a:r>
              <a:rPr lang="fr-FR" altLang="ko-KR" sz="1400" dirty="0">
                <a:solidFill>
                  <a:schemeClr val="tx1">
                    <a:lumMod val="65000"/>
                    <a:lumOff val="35000"/>
                  </a:schemeClr>
                </a:solidFill>
                <a:cs typeface="Arial" pitchFamily="34" charset="0"/>
              </a:rPr>
              <a:t>Réduire la complexité tout en conservant une précision élevée, ce qui peut permettre d'économiser du temps et des ressources lors de la construction du modèle.</a:t>
            </a:r>
          </a:p>
        </p:txBody>
      </p:sp>
      <p:sp>
        <p:nvSpPr>
          <p:cNvPr id="99" name="TextBox 98">
            <a:extLst>
              <a:ext uri="{FF2B5EF4-FFF2-40B4-BE49-F238E27FC236}">
                <a16:creationId xmlns:a16="http://schemas.microsoft.com/office/drawing/2014/main" id="{FB3C26FD-598C-4DE1-BBED-92661B32B328}"/>
              </a:ext>
            </a:extLst>
          </p:cNvPr>
          <p:cNvSpPr txBox="1"/>
          <p:nvPr/>
        </p:nvSpPr>
        <p:spPr>
          <a:xfrm>
            <a:off x="161776" y="4754864"/>
            <a:ext cx="3450340" cy="1169551"/>
          </a:xfrm>
          <a:prstGeom prst="rect">
            <a:avLst/>
          </a:prstGeom>
          <a:noFill/>
        </p:spPr>
        <p:txBody>
          <a:bodyPr wrap="square" rtlCol="0">
            <a:spAutoFit/>
          </a:bodyPr>
          <a:lstStyle/>
          <a:p>
            <a:r>
              <a:rPr lang="en-US" altLang="ko-KR" sz="1400" dirty="0">
                <a:solidFill>
                  <a:schemeClr val="tx1">
                    <a:lumMod val="65000"/>
                    <a:lumOff val="35000"/>
                  </a:schemeClr>
                </a:solidFill>
                <a:cs typeface="Arial" pitchFamily="34" charset="0"/>
              </a:rPr>
              <a:t>• </a:t>
            </a:r>
            <a:r>
              <a:rPr lang="en-US" altLang="ko-KR" sz="1400" dirty="0" err="1">
                <a:solidFill>
                  <a:schemeClr val="tx1">
                    <a:lumMod val="65000"/>
                    <a:lumOff val="35000"/>
                  </a:schemeClr>
                </a:solidFill>
                <a:cs typeface="Arial" pitchFamily="34" charset="0"/>
              </a:rPr>
              <a:t>Réduction</a:t>
            </a:r>
            <a:r>
              <a:rPr lang="en-US" altLang="ko-KR" sz="1400" dirty="0">
                <a:solidFill>
                  <a:schemeClr val="tx1">
                    <a:lumMod val="65000"/>
                    <a:lumOff val="35000"/>
                  </a:schemeClr>
                </a:solidFill>
                <a:cs typeface="Arial" pitchFamily="34" charset="0"/>
              </a:rPr>
              <a:t> du </a:t>
            </a:r>
            <a:r>
              <a:rPr lang="en-US" altLang="ko-KR" sz="1400" dirty="0" err="1">
                <a:solidFill>
                  <a:schemeClr val="tx1">
                    <a:lumMod val="65000"/>
                    <a:lumOff val="35000"/>
                  </a:schemeClr>
                </a:solidFill>
                <a:cs typeface="Arial" pitchFamily="34" charset="0"/>
              </a:rPr>
              <a:t>surajustement</a:t>
            </a:r>
            <a:r>
              <a:rPr lang="en-US" altLang="ko-KR" sz="1400" dirty="0">
                <a:solidFill>
                  <a:schemeClr val="tx1">
                    <a:lumMod val="65000"/>
                    <a:lumOff val="35000"/>
                  </a:schemeClr>
                </a:solidFill>
                <a:cs typeface="Arial" pitchFamily="34" charset="0"/>
              </a:rPr>
              <a:t>:</a:t>
            </a:r>
          </a:p>
          <a:p>
            <a:r>
              <a:rPr lang="fr-FR" altLang="ko-KR" sz="1400" dirty="0">
                <a:solidFill>
                  <a:schemeClr val="tx1">
                    <a:lumMod val="65000"/>
                    <a:lumOff val="35000"/>
                  </a:schemeClr>
                </a:solidFill>
                <a:cs typeface="Arial" pitchFamily="34" charset="0"/>
              </a:rPr>
              <a:t>Réduire le surajustement en supprimant les nœuds de l'arbre qui ne contribuent pas de manière significative à la prédiction.</a:t>
            </a:r>
            <a:r>
              <a:rPr lang="en-US" altLang="ko-KR" sz="1400" dirty="0">
                <a:solidFill>
                  <a:schemeClr val="tx1">
                    <a:lumMod val="65000"/>
                    <a:lumOff val="35000"/>
                  </a:schemeClr>
                </a:solidFill>
                <a:cs typeface="Arial" pitchFamily="34" charset="0"/>
              </a:rPr>
              <a:t> </a:t>
            </a:r>
            <a:endParaRPr lang="ko-KR" altLang="en-US" sz="1400" dirty="0">
              <a:solidFill>
                <a:schemeClr val="tx1">
                  <a:lumMod val="65000"/>
                  <a:lumOff val="35000"/>
                </a:schemeClr>
              </a:solidFill>
              <a:cs typeface="Arial" pitchFamily="34" charset="0"/>
            </a:endParaRPr>
          </a:p>
        </p:txBody>
      </p:sp>
      <p:sp>
        <p:nvSpPr>
          <p:cNvPr id="100" name="Oval 99">
            <a:extLst>
              <a:ext uri="{FF2B5EF4-FFF2-40B4-BE49-F238E27FC236}">
                <a16:creationId xmlns:a16="http://schemas.microsoft.com/office/drawing/2014/main" id="{DCDF7A2C-EEA0-4662-98AD-EE45F7ED54F5}"/>
              </a:ext>
            </a:extLst>
          </p:cNvPr>
          <p:cNvSpPr/>
          <p:nvPr/>
        </p:nvSpPr>
        <p:spPr>
          <a:xfrm>
            <a:off x="7680620" y="2026806"/>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2" name="Oval 101">
            <a:extLst>
              <a:ext uri="{FF2B5EF4-FFF2-40B4-BE49-F238E27FC236}">
                <a16:creationId xmlns:a16="http://schemas.microsoft.com/office/drawing/2014/main" id="{D06D285E-B491-4182-BDED-0DA094A78E24}"/>
              </a:ext>
            </a:extLst>
          </p:cNvPr>
          <p:cNvSpPr/>
          <p:nvPr/>
        </p:nvSpPr>
        <p:spPr>
          <a:xfrm>
            <a:off x="7680620" y="4836352"/>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3" name="Oval 102">
            <a:extLst>
              <a:ext uri="{FF2B5EF4-FFF2-40B4-BE49-F238E27FC236}">
                <a16:creationId xmlns:a16="http://schemas.microsoft.com/office/drawing/2014/main" id="{9C5D670B-8B7D-4FB2-BBA7-F568EB53A013}"/>
              </a:ext>
            </a:extLst>
          </p:cNvPr>
          <p:cNvSpPr/>
          <p:nvPr/>
        </p:nvSpPr>
        <p:spPr>
          <a:xfrm>
            <a:off x="3733556" y="2035114"/>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5" name="Oval 104">
            <a:extLst>
              <a:ext uri="{FF2B5EF4-FFF2-40B4-BE49-F238E27FC236}">
                <a16:creationId xmlns:a16="http://schemas.microsoft.com/office/drawing/2014/main" id="{5EEFF939-6B58-47BF-88B9-ABF1F8F190E8}"/>
              </a:ext>
            </a:extLst>
          </p:cNvPr>
          <p:cNvSpPr/>
          <p:nvPr/>
        </p:nvSpPr>
        <p:spPr>
          <a:xfrm>
            <a:off x="3733556" y="4799868"/>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6" name="Group 105">
            <a:extLst>
              <a:ext uri="{FF2B5EF4-FFF2-40B4-BE49-F238E27FC236}">
                <a16:creationId xmlns:a16="http://schemas.microsoft.com/office/drawing/2014/main" id="{2475A4E7-78C2-4EDF-A569-D0C9A59B52E3}"/>
              </a:ext>
            </a:extLst>
          </p:cNvPr>
          <p:cNvGrpSpPr/>
          <p:nvPr/>
        </p:nvGrpSpPr>
        <p:grpSpPr>
          <a:xfrm>
            <a:off x="5274528" y="2964521"/>
            <a:ext cx="1669479" cy="1669479"/>
            <a:chOff x="3807530" y="2946763"/>
            <a:chExt cx="1512168" cy="1512168"/>
          </a:xfrm>
        </p:grpSpPr>
        <p:sp>
          <p:nvSpPr>
            <p:cNvPr id="107" name="Oval 106">
              <a:extLst>
                <a:ext uri="{FF2B5EF4-FFF2-40B4-BE49-F238E27FC236}">
                  <a16:creationId xmlns:a16="http://schemas.microsoft.com/office/drawing/2014/main" id="{951407A0-7EC7-47B3-BAA7-1B04BFB1ECD1}"/>
                </a:ext>
              </a:extLst>
            </p:cNvPr>
            <p:cNvSpPr/>
            <p:nvPr/>
          </p:nvSpPr>
          <p:spPr>
            <a:xfrm>
              <a:off x="3897540" y="3036773"/>
              <a:ext cx="1332148" cy="1332148"/>
            </a:xfrm>
            <a:prstGeom prst="ellipse">
              <a:avLst/>
            </a:prstGeom>
            <a:noFill/>
            <a:ln w="12700">
              <a:solidFill>
                <a:schemeClr val="bg1">
                  <a:lumMod val="65000"/>
                </a:schemeClr>
              </a:soli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8" name="Oval 107">
              <a:extLst>
                <a:ext uri="{FF2B5EF4-FFF2-40B4-BE49-F238E27FC236}">
                  <a16:creationId xmlns:a16="http://schemas.microsoft.com/office/drawing/2014/main" id="{737E430D-3782-44AD-B3D4-E4AEC4D26D0F}"/>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09" name="Straight Connector 108">
            <a:extLst>
              <a:ext uri="{FF2B5EF4-FFF2-40B4-BE49-F238E27FC236}">
                <a16:creationId xmlns:a16="http://schemas.microsoft.com/office/drawing/2014/main" id="{C4AF8747-ECF0-4502-B583-F2978D7887B4}"/>
              </a:ext>
            </a:extLst>
          </p:cNvPr>
          <p:cNvCxnSpPr>
            <a:cxnSpLocks/>
            <a:stCxn id="103" idx="6"/>
            <a:endCxn id="108" idx="1"/>
          </p:cNvCxnSpPr>
          <p:nvPr/>
        </p:nvCxnSpPr>
        <p:spPr>
          <a:xfrm>
            <a:off x="4511382" y="2424027"/>
            <a:ext cx="1007636" cy="7849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A780DBB-7D41-4369-A581-1B1D319CB831}"/>
              </a:ext>
            </a:extLst>
          </p:cNvPr>
          <p:cNvCxnSpPr>
            <a:cxnSpLocks/>
            <a:stCxn id="105" idx="6"/>
            <a:endCxn id="108" idx="3"/>
          </p:cNvCxnSpPr>
          <p:nvPr/>
        </p:nvCxnSpPr>
        <p:spPr>
          <a:xfrm flipV="1">
            <a:off x="4511382" y="4389509"/>
            <a:ext cx="1007636" cy="79927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05623FD-3D86-4389-A21A-313DE4B6F4CB}"/>
              </a:ext>
            </a:extLst>
          </p:cNvPr>
          <p:cNvCxnSpPr>
            <a:cxnSpLocks/>
            <a:stCxn id="102" idx="2"/>
            <a:endCxn id="108" idx="5"/>
          </p:cNvCxnSpPr>
          <p:nvPr/>
        </p:nvCxnSpPr>
        <p:spPr>
          <a:xfrm flipH="1" flipV="1">
            <a:off x="6699518" y="4389510"/>
            <a:ext cx="981102" cy="8357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2B003FE-1BCF-489C-925C-FAEF86D90179}"/>
              </a:ext>
            </a:extLst>
          </p:cNvPr>
          <p:cNvCxnSpPr>
            <a:cxnSpLocks/>
            <a:stCxn id="100" idx="2"/>
            <a:endCxn id="108" idx="7"/>
          </p:cNvCxnSpPr>
          <p:nvPr/>
        </p:nvCxnSpPr>
        <p:spPr>
          <a:xfrm flipH="1">
            <a:off x="6699518" y="2415717"/>
            <a:ext cx="981102" cy="79329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 name="Google Shape;5580;p70">
            <a:extLst>
              <a:ext uri="{FF2B5EF4-FFF2-40B4-BE49-F238E27FC236}">
                <a16:creationId xmlns:a16="http://schemas.microsoft.com/office/drawing/2014/main" id="{85A01610-4EA0-9737-A50D-E669AE3515BA}"/>
              </a:ext>
            </a:extLst>
          </p:cNvPr>
          <p:cNvGrpSpPr/>
          <p:nvPr/>
        </p:nvGrpSpPr>
        <p:grpSpPr>
          <a:xfrm>
            <a:off x="3952842" y="2261176"/>
            <a:ext cx="339253" cy="339253"/>
            <a:chOff x="3271200" y="1435075"/>
            <a:chExt cx="481825" cy="481825"/>
          </a:xfrm>
          <a:solidFill>
            <a:schemeClr val="bg1"/>
          </a:solidFill>
        </p:grpSpPr>
        <p:sp>
          <p:nvSpPr>
            <p:cNvPr id="5" name="Google Shape;5581;p70">
              <a:extLst>
                <a:ext uri="{FF2B5EF4-FFF2-40B4-BE49-F238E27FC236}">
                  <a16:creationId xmlns:a16="http://schemas.microsoft.com/office/drawing/2014/main" id="{713FDBB8-52D9-8AC4-EDB6-893D547983D6}"/>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582;p70">
              <a:extLst>
                <a:ext uri="{FF2B5EF4-FFF2-40B4-BE49-F238E27FC236}">
                  <a16:creationId xmlns:a16="http://schemas.microsoft.com/office/drawing/2014/main" id="{45DC8211-2A71-F21A-E97A-4B49C8DD72EA}"/>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5855;p70">
            <a:extLst>
              <a:ext uri="{FF2B5EF4-FFF2-40B4-BE49-F238E27FC236}">
                <a16:creationId xmlns:a16="http://schemas.microsoft.com/office/drawing/2014/main" id="{DA87B410-815B-846D-00A6-E633005AED1D}"/>
              </a:ext>
            </a:extLst>
          </p:cNvPr>
          <p:cNvGrpSpPr/>
          <p:nvPr/>
        </p:nvGrpSpPr>
        <p:grpSpPr>
          <a:xfrm>
            <a:off x="5610623" y="3310251"/>
            <a:ext cx="970754" cy="978017"/>
            <a:chOff x="1492675" y="4992125"/>
            <a:chExt cx="481825" cy="481825"/>
          </a:xfrm>
          <a:solidFill>
            <a:srgbClr val="92D050"/>
          </a:solidFill>
        </p:grpSpPr>
        <p:sp>
          <p:nvSpPr>
            <p:cNvPr id="8" name="Google Shape;5856;p70">
              <a:extLst>
                <a:ext uri="{FF2B5EF4-FFF2-40B4-BE49-F238E27FC236}">
                  <a16:creationId xmlns:a16="http://schemas.microsoft.com/office/drawing/2014/main" id="{FD09622F-1E2D-3BB0-96B4-E93B8AAE7ED4}"/>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857;p70">
              <a:extLst>
                <a:ext uri="{FF2B5EF4-FFF2-40B4-BE49-F238E27FC236}">
                  <a16:creationId xmlns:a16="http://schemas.microsoft.com/office/drawing/2014/main" id="{C24F6CBE-3766-CC03-1FF1-2EFBC13DF24B}"/>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Rectangle 15">
            <a:extLst>
              <a:ext uri="{FF2B5EF4-FFF2-40B4-BE49-F238E27FC236}">
                <a16:creationId xmlns:a16="http://schemas.microsoft.com/office/drawing/2014/main" id="{ECBB7944-2021-44C3-960E-8480CFC6DEF9}"/>
              </a:ext>
            </a:extLst>
          </p:cNvPr>
          <p:cNvSpPr/>
          <p:nvPr/>
        </p:nvSpPr>
        <p:spPr>
          <a:xfrm rot="5400000">
            <a:off x="3886344" y="4952997"/>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
        <p:nvSpPr>
          <p:cNvPr id="11" name="Rectangle 7">
            <a:extLst>
              <a:ext uri="{FF2B5EF4-FFF2-40B4-BE49-F238E27FC236}">
                <a16:creationId xmlns:a16="http://schemas.microsoft.com/office/drawing/2014/main" id="{A2454068-D6A0-42C7-BCE1-D03833DCF2E4}"/>
              </a:ext>
            </a:extLst>
          </p:cNvPr>
          <p:cNvSpPr/>
          <p:nvPr/>
        </p:nvSpPr>
        <p:spPr>
          <a:xfrm>
            <a:off x="7826442" y="2176434"/>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
        <p:nvSpPr>
          <p:cNvPr id="17" name="Oval 25">
            <a:extLst>
              <a:ext uri="{FF2B5EF4-FFF2-40B4-BE49-F238E27FC236}">
                <a16:creationId xmlns:a16="http://schemas.microsoft.com/office/drawing/2014/main" id="{662B9A10-B959-4031-98B4-3EA3760E7508}"/>
              </a:ext>
            </a:extLst>
          </p:cNvPr>
          <p:cNvSpPr>
            <a:spLocks noChangeAspect="1"/>
          </p:cNvSpPr>
          <p:nvPr/>
        </p:nvSpPr>
        <p:spPr>
          <a:xfrm>
            <a:off x="7804988" y="4960359"/>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ko-KR" altLang="en-US" sz="2700"/>
          </a:p>
        </p:txBody>
      </p:sp>
    </p:spTree>
    <p:extLst>
      <p:ext uri="{BB962C8B-B14F-4D97-AF65-F5344CB8AC3E}">
        <p14:creationId xmlns:p14="http://schemas.microsoft.com/office/powerpoint/2010/main" val="24928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500" fill="hold"/>
                                        <p:tgtEl>
                                          <p:spTgt spid="97"/>
                                        </p:tgtEl>
                                        <p:attrNameLst>
                                          <p:attrName>ppt_w</p:attrName>
                                        </p:attrNameLst>
                                      </p:cBhvr>
                                      <p:tavLst>
                                        <p:tav tm="0">
                                          <p:val>
                                            <p:fltVal val="0"/>
                                          </p:val>
                                        </p:tav>
                                        <p:tav tm="100000">
                                          <p:val>
                                            <p:strVal val="#ppt_w"/>
                                          </p:val>
                                        </p:tav>
                                      </p:tavLst>
                                    </p:anim>
                                    <p:anim calcmode="lin" valueType="num">
                                      <p:cBhvr>
                                        <p:cTn id="8" dur="500" fill="hold"/>
                                        <p:tgtEl>
                                          <p:spTgt spid="97"/>
                                        </p:tgtEl>
                                        <p:attrNameLst>
                                          <p:attrName>ppt_h</p:attrName>
                                        </p:attrNameLst>
                                      </p:cBhvr>
                                      <p:tavLst>
                                        <p:tav tm="0">
                                          <p:val>
                                            <p:fltVal val="0"/>
                                          </p:val>
                                        </p:tav>
                                        <p:tav tm="100000">
                                          <p:val>
                                            <p:strVal val="#ppt_h"/>
                                          </p:val>
                                        </p:tav>
                                      </p:tavLst>
                                    </p:anim>
                                    <p:animEffect transition="in" filter="fade">
                                      <p:cBhvr>
                                        <p:cTn id="9" dur="500"/>
                                        <p:tgtEl>
                                          <p:spTgt spid="9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p:cTn id="12" dur="500" fill="hold"/>
                                        <p:tgtEl>
                                          <p:spTgt spid="103"/>
                                        </p:tgtEl>
                                        <p:attrNameLst>
                                          <p:attrName>ppt_w</p:attrName>
                                        </p:attrNameLst>
                                      </p:cBhvr>
                                      <p:tavLst>
                                        <p:tav tm="0">
                                          <p:val>
                                            <p:fltVal val="0"/>
                                          </p:val>
                                        </p:tav>
                                        <p:tav tm="100000">
                                          <p:val>
                                            <p:strVal val="#ppt_w"/>
                                          </p:val>
                                        </p:tav>
                                      </p:tavLst>
                                    </p:anim>
                                    <p:anim calcmode="lin" valueType="num">
                                      <p:cBhvr>
                                        <p:cTn id="13" dur="500" fill="hold"/>
                                        <p:tgtEl>
                                          <p:spTgt spid="103"/>
                                        </p:tgtEl>
                                        <p:attrNameLst>
                                          <p:attrName>ppt_h</p:attrName>
                                        </p:attrNameLst>
                                      </p:cBhvr>
                                      <p:tavLst>
                                        <p:tav tm="0">
                                          <p:val>
                                            <p:fltVal val="0"/>
                                          </p:val>
                                        </p:tav>
                                        <p:tav tm="100000">
                                          <p:val>
                                            <p:strVal val="#ppt_h"/>
                                          </p:val>
                                        </p:tav>
                                      </p:tavLst>
                                    </p:anim>
                                    <p:animEffect transition="in" filter="fade">
                                      <p:cBhvr>
                                        <p:cTn id="14" dur="500"/>
                                        <p:tgtEl>
                                          <p:spTgt spid="103"/>
                                        </p:tgtEl>
                                      </p:cBhvr>
                                    </p:animEffect>
                                  </p:childTnLst>
                                </p:cTn>
                              </p:par>
                              <p:par>
                                <p:cTn id="15" presetID="53" presetClass="entr" presetSubtype="16"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p:cTn id="17" dur="500" fill="hold"/>
                                        <p:tgtEl>
                                          <p:spTgt spid="109"/>
                                        </p:tgtEl>
                                        <p:attrNameLst>
                                          <p:attrName>ppt_w</p:attrName>
                                        </p:attrNameLst>
                                      </p:cBhvr>
                                      <p:tavLst>
                                        <p:tav tm="0">
                                          <p:val>
                                            <p:fltVal val="0"/>
                                          </p:val>
                                        </p:tav>
                                        <p:tav tm="100000">
                                          <p:val>
                                            <p:strVal val="#ppt_w"/>
                                          </p:val>
                                        </p:tav>
                                      </p:tavLst>
                                    </p:anim>
                                    <p:anim calcmode="lin" valueType="num">
                                      <p:cBhvr>
                                        <p:cTn id="18" dur="500" fill="hold"/>
                                        <p:tgtEl>
                                          <p:spTgt spid="109"/>
                                        </p:tgtEl>
                                        <p:attrNameLst>
                                          <p:attrName>ppt_h</p:attrName>
                                        </p:attrNameLst>
                                      </p:cBhvr>
                                      <p:tavLst>
                                        <p:tav tm="0">
                                          <p:val>
                                            <p:fltVal val="0"/>
                                          </p:val>
                                        </p:tav>
                                        <p:tav tm="100000">
                                          <p:val>
                                            <p:strVal val="#ppt_h"/>
                                          </p:val>
                                        </p:tav>
                                      </p:tavLst>
                                    </p:anim>
                                    <p:animEffect transition="in" filter="fade">
                                      <p:cBhvr>
                                        <p:cTn id="19" dur="500"/>
                                        <p:tgtEl>
                                          <p:spTgt spid="109"/>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99"/>
                                        </p:tgtEl>
                                        <p:attrNameLst>
                                          <p:attrName>style.visibility</p:attrName>
                                        </p:attrNameLst>
                                      </p:cBhvr>
                                      <p:to>
                                        <p:strVal val="visible"/>
                                      </p:to>
                                    </p:set>
                                    <p:anim calcmode="lin" valueType="num">
                                      <p:cBhvr>
                                        <p:cTn id="29" dur="500" fill="hold"/>
                                        <p:tgtEl>
                                          <p:spTgt spid="99"/>
                                        </p:tgtEl>
                                        <p:attrNameLst>
                                          <p:attrName>ppt_w</p:attrName>
                                        </p:attrNameLst>
                                      </p:cBhvr>
                                      <p:tavLst>
                                        <p:tav tm="0">
                                          <p:val>
                                            <p:fltVal val="0"/>
                                          </p:val>
                                        </p:tav>
                                        <p:tav tm="100000">
                                          <p:val>
                                            <p:strVal val="#ppt_w"/>
                                          </p:val>
                                        </p:tav>
                                      </p:tavLst>
                                    </p:anim>
                                    <p:anim calcmode="lin" valueType="num">
                                      <p:cBhvr>
                                        <p:cTn id="30" dur="500" fill="hold"/>
                                        <p:tgtEl>
                                          <p:spTgt spid="99"/>
                                        </p:tgtEl>
                                        <p:attrNameLst>
                                          <p:attrName>ppt_h</p:attrName>
                                        </p:attrNameLst>
                                      </p:cBhvr>
                                      <p:tavLst>
                                        <p:tav tm="0">
                                          <p:val>
                                            <p:fltVal val="0"/>
                                          </p:val>
                                        </p:tav>
                                        <p:tav tm="100000">
                                          <p:val>
                                            <p:strVal val="#ppt_h"/>
                                          </p:val>
                                        </p:tav>
                                      </p:tavLst>
                                    </p:anim>
                                    <p:animEffect transition="in" filter="fade">
                                      <p:cBhvr>
                                        <p:cTn id="31" dur="500"/>
                                        <p:tgtEl>
                                          <p:spTgt spid="9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anim calcmode="lin" valueType="num">
                                      <p:cBhvr>
                                        <p:cTn id="39" dur="500" fill="hold"/>
                                        <p:tgtEl>
                                          <p:spTgt spid="105"/>
                                        </p:tgtEl>
                                        <p:attrNameLst>
                                          <p:attrName>ppt_w</p:attrName>
                                        </p:attrNameLst>
                                      </p:cBhvr>
                                      <p:tavLst>
                                        <p:tav tm="0">
                                          <p:val>
                                            <p:fltVal val="0"/>
                                          </p:val>
                                        </p:tav>
                                        <p:tav tm="100000">
                                          <p:val>
                                            <p:strVal val="#ppt_w"/>
                                          </p:val>
                                        </p:tav>
                                      </p:tavLst>
                                    </p:anim>
                                    <p:anim calcmode="lin" valueType="num">
                                      <p:cBhvr>
                                        <p:cTn id="40" dur="500" fill="hold"/>
                                        <p:tgtEl>
                                          <p:spTgt spid="105"/>
                                        </p:tgtEl>
                                        <p:attrNameLst>
                                          <p:attrName>ppt_h</p:attrName>
                                        </p:attrNameLst>
                                      </p:cBhvr>
                                      <p:tavLst>
                                        <p:tav tm="0">
                                          <p:val>
                                            <p:fltVal val="0"/>
                                          </p:val>
                                        </p:tav>
                                        <p:tav tm="100000">
                                          <p:val>
                                            <p:strVal val="#ppt_h"/>
                                          </p:val>
                                        </p:tav>
                                      </p:tavLst>
                                    </p:anim>
                                    <p:animEffect transition="in" filter="fade">
                                      <p:cBhvr>
                                        <p:cTn id="41" dur="500"/>
                                        <p:tgtEl>
                                          <p:spTgt spid="105"/>
                                        </p:tgtEl>
                                      </p:cBhvr>
                                    </p:animEffect>
                                  </p:childTnLst>
                                </p:cTn>
                              </p:par>
                              <p:par>
                                <p:cTn id="42" presetID="53" presetClass="entr" presetSubtype="16"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 calcmode="lin" valueType="num">
                                      <p:cBhvr>
                                        <p:cTn id="44" dur="500" fill="hold"/>
                                        <p:tgtEl>
                                          <p:spTgt spid="111"/>
                                        </p:tgtEl>
                                        <p:attrNameLst>
                                          <p:attrName>ppt_w</p:attrName>
                                        </p:attrNameLst>
                                      </p:cBhvr>
                                      <p:tavLst>
                                        <p:tav tm="0">
                                          <p:val>
                                            <p:fltVal val="0"/>
                                          </p:val>
                                        </p:tav>
                                        <p:tav tm="100000">
                                          <p:val>
                                            <p:strVal val="#ppt_w"/>
                                          </p:val>
                                        </p:tav>
                                      </p:tavLst>
                                    </p:anim>
                                    <p:anim calcmode="lin" valueType="num">
                                      <p:cBhvr>
                                        <p:cTn id="45" dur="500" fill="hold"/>
                                        <p:tgtEl>
                                          <p:spTgt spid="111"/>
                                        </p:tgtEl>
                                        <p:attrNameLst>
                                          <p:attrName>ppt_h</p:attrName>
                                        </p:attrNameLst>
                                      </p:cBhvr>
                                      <p:tavLst>
                                        <p:tav tm="0">
                                          <p:val>
                                            <p:fltVal val="0"/>
                                          </p:val>
                                        </p:tav>
                                        <p:tav tm="100000">
                                          <p:val>
                                            <p:strVal val="#ppt_h"/>
                                          </p:val>
                                        </p:tav>
                                      </p:tavLst>
                                    </p:anim>
                                    <p:animEffect transition="in" filter="fade">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anim calcmode="lin" valueType="num">
                                      <p:cBhvr>
                                        <p:cTn id="51" dur="500" fill="hold"/>
                                        <p:tgtEl>
                                          <p:spTgt spid="94"/>
                                        </p:tgtEl>
                                        <p:attrNameLst>
                                          <p:attrName>ppt_w</p:attrName>
                                        </p:attrNameLst>
                                      </p:cBhvr>
                                      <p:tavLst>
                                        <p:tav tm="0">
                                          <p:val>
                                            <p:fltVal val="0"/>
                                          </p:val>
                                        </p:tav>
                                        <p:tav tm="100000">
                                          <p:val>
                                            <p:strVal val="#ppt_w"/>
                                          </p:val>
                                        </p:tav>
                                      </p:tavLst>
                                    </p:anim>
                                    <p:anim calcmode="lin" valueType="num">
                                      <p:cBhvr>
                                        <p:cTn id="52" dur="500" fill="hold"/>
                                        <p:tgtEl>
                                          <p:spTgt spid="94"/>
                                        </p:tgtEl>
                                        <p:attrNameLst>
                                          <p:attrName>ppt_h</p:attrName>
                                        </p:attrNameLst>
                                      </p:cBhvr>
                                      <p:tavLst>
                                        <p:tav tm="0">
                                          <p:val>
                                            <p:fltVal val="0"/>
                                          </p:val>
                                        </p:tav>
                                        <p:tav tm="100000">
                                          <p:val>
                                            <p:strVal val="#ppt_h"/>
                                          </p:val>
                                        </p:tav>
                                      </p:tavLst>
                                    </p:anim>
                                    <p:animEffect transition="in" filter="fade">
                                      <p:cBhvr>
                                        <p:cTn id="53" dur="500"/>
                                        <p:tgtEl>
                                          <p:spTgt spid="9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0"/>
                                        </p:tgtEl>
                                        <p:attrNameLst>
                                          <p:attrName>style.visibility</p:attrName>
                                        </p:attrNameLst>
                                      </p:cBhvr>
                                      <p:to>
                                        <p:strVal val="visible"/>
                                      </p:to>
                                    </p:set>
                                    <p:anim calcmode="lin" valueType="num">
                                      <p:cBhvr>
                                        <p:cTn id="56" dur="500" fill="hold"/>
                                        <p:tgtEl>
                                          <p:spTgt spid="100"/>
                                        </p:tgtEl>
                                        <p:attrNameLst>
                                          <p:attrName>ppt_w</p:attrName>
                                        </p:attrNameLst>
                                      </p:cBhvr>
                                      <p:tavLst>
                                        <p:tav tm="0">
                                          <p:val>
                                            <p:fltVal val="0"/>
                                          </p:val>
                                        </p:tav>
                                        <p:tav tm="100000">
                                          <p:val>
                                            <p:strVal val="#ppt_w"/>
                                          </p:val>
                                        </p:tav>
                                      </p:tavLst>
                                    </p:anim>
                                    <p:anim calcmode="lin" valueType="num">
                                      <p:cBhvr>
                                        <p:cTn id="57" dur="500" fill="hold"/>
                                        <p:tgtEl>
                                          <p:spTgt spid="100"/>
                                        </p:tgtEl>
                                        <p:attrNameLst>
                                          <p:attrName>ppt_h</p:attrName>
                                        </p:attrNameLst>
                                      </p:cBhvr>
                                      <p:tavLst>
                                        <p:tav tm="0">
                                          <p:val>
                                            <p:fltVal val="0"/>
                                          </p:val>
                                        </p:tav>
                                        <p:tav tm="100000">
                                          <p:val>
                                            <p:strVal val="#ppt_h"/>
                                          </p:val>
                                        </p:tav>
                                      </p:tavLst>
                                    </p:anim>
                                    <p:animEffect transition="in" filter="fade">
                                      <p:cBhvr>
                                        <p:cTn id="58" dur="500"/>
                                        <p:tgtEl>
                                          <p:spTgt spid="100"/>
                                        </p:tgtEl>
                                      </p:cBhvr>
                                    </p:animEffect>
                                  </p:childTnLst>
                                </p:cTn>
                              </p:par>
                              <p:par>
                                <p:cTn id="59" presetID="53" presetClass="entr" presetSubtype="16"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fill="hold"/>
                                        <p:tgtEl>
                                          <p:spTgt spid="114"/>
                                        </p:tgtEl>
                                        <p:attrNameLst>
                                          <p:attrName>ppt_w</p:attrName>
                                        </p:attrNameLst>
                                      </p:cBhvr>
                                      <p:tavLst>
                                        <p:tav tm="0">
                                          <p:val>
                                            <p:fltVal val="0"/>
                                          </p:val>
                                        </p:tav>
                                        <p:tav tm="100000">
                                          <p:val>
                                            <p:strVal val="#ppt_w"/>
                                          </p:val>
                                        </p:tav>
                                      </p:tavLst>
                                    </p:anim>
                                    <p:anim calcmode="lin" valueType="num">
                                      <p:cBhvr>
                                        <p:cTn id="62" dur="500" fill="hold"/>
                                        <p:tgtEl>
                                          <p:spTgt spid="114"/>
                                        </p:tgtEl>
                                        <p:attrNameLst>
                                          <p:attrName>ppt_h</p:attrName>
                                        </p:attrNameLst>
                                      </p:cBhvr>
                                      <p:tavLst>
                                        <p:tav tm="0">
                                          <p:val>
                                            <p:fltVal val="0"/>
                                          </p:val>
                                        </p:tav>
                                        <p:tav tm="100000">
                                          <p:val>
                                            <p:strVal val="#ppt_h"/>
                                          </p:val>
                                        </p:tav>
                                      </p:tavLst>
                                    </p:anim>
                                    <p:animEffect transition="in" filter="fade">
                                      <p:cBhvr>
                                        <p:cTn id="63" dur="500"/>
                                        <p:tgtEl>
                                          <p:spTgt spid="11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96"/>
                                        </p:tgtEl>
                                        <p:attrNameLst>
                                          <p:attrName>style.visibility</p:attrName>
                                        </p:attrNameLst>
                                      </p:cBhvr>
                                      <p:to>
                                        <p:strVal val="visible"/>
                                      </p:to>
                                    </p:set>
                                    <p:anim calcmode="lin" valueType="num">
                                      <p:cBhvr>
                                        <p:cTn id="73" dur="500" fill="hold"/>
                                        <p:tgtEl>
                                          <p:spTgt spid="96"/>
                                        </p:tgtEl>
                                        <p:attrNameLst>
                                          <p:attrName>ppt_w</p:attrName>
                                        </p:attrNameLst>
                                      </p:cBhvr>
                                      <p:tavLst>
                                        <p:tav tm="0">
                                          <p:val>
                                            <p:fltVal val="0"/>
                                          </p:val>
                                        </p:tav>
                                        <p:tav tm="100000">
                                          <p:val>
                                            <p:strVal val="#ppt_w"/>
                                          </p:val>
                                        </p:tav>
                                      </p:tavLst>
                                    </p:anim>
                                    <p:anim calcmode="lin" valueType="num">
                                      <p:cBhvr>
                                        <p:cTn id="74" dur="500" fill="hold"/>
                                        <p:tgtEl>
                                          <p:spTgt spid="96"/>
                                        </p:tgtEl>
                                        <p:attrNameLst>
                                          <p:attrName>ppt_h</p:attrName>
                                        </p:attrNameLst>
                                      </p:cBhvr>
                                      <p:tavLst>
                                        <p:tav tm="0">
                                          <p:val>
                                            <p:fltVal val="0"/>
                                          </p:val>
                                        </p:tav>
                                        <p:tav tm="100000">
                                          <p:val>
                                            <p:strVal val="#ppt_h"/>
                                          </p:val>
                                        </p:tav>
                                      </p:tavLst>
                                    </p:anim>
                                    <p:animEffect transition="in" filter="fade">
                                      <p:cBhvr>
                                        <p:cTn id="75" dur="500"/>
                                        <p:tgtEl>
                                          <p:spTgt spid="96"/>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02"/>
                                        </p:tgtEl>
                                        <p:attrNameLst>
                                          <p:attrName>style.visibility</p:attrName>
                                        </p:attrNameLst>
                                      </p:cBhvr>
                                      <p:to>
                                        <p:strVal val="visible"/>
                                      </p:to>
                                    </p:set>
                                    <p:anim calcmode="lin" valueType="num">
                                      <p:cBhvr>
                                        <p:cTn id="78" dur="500" fill="hold"/>
                                        <p:tgtEl>
                                          <p:spTgt spid="102"/>
                                        </p:tgtEl>
                                        <p:attrNameLst>
                                          <p:attrName>ppt_w</p:attrName>
                                        </p:attrNameLst>
                                      </p:cBhvr>
                                      <p:tavLst>
                                        <p:tav tm="0">
                                          <p:val>
                                            <p:fltVal val="0"/>
                                          </p:val>
                                        </p:tav>
                                        <p:tav tm="100000">
                                          <p:val>
                                            <p:strVal val="#ppt_w"/>
                                          </p:val>
                                        </p:tav>
                                      </p:tavLst>
                                    </p:anim>
                                    <p:anim calcmode="lin" valueType="num">
                                      <p:cBhvr>
                                        <p:cTn id="79" dur="500" fill="hold"/>
                                        <p:tgtEl>
                                          <p:spTgt spid="102"/>
                                        </p:tgtEl>
                                        <p:attrNameLst>
                                          <p:attrName>ppt_h</p:attrName>
                                        </p:attrNameLst>
                                      </p:cBhvr>
                                      <p:tavLst>
                                        <p:tav tm="0">
                                          <p:val>
                                            <p:fltVal val="0"/>
                                          </p:val>
                                        </p:tav>
                                        <p:tav tm="100000">
                                          <p:val>
                                            <p:strVal val="#ppt_h"/>
                                          </p:val>
                                        </p:tav>
                                      </p:tavLst>
                                    </p:anim>
                                    <p:animEffect transition="in" filter="fade">
                                      <p:cBhvr>
                                        <p:cTn id="80" dur="500"/>
                                        <p:tgtEl>
                                          <p:spTgt spid="102"/>
                                        </p:tgtEl>
                                      </p:cBhvr>
                                    </p:animEffect>
                                  </p:childTnLst>
                                </p:cTn>
                              </p:par>
                              <p:par>
                                <p:cTn id="81" presetID="53" presetClass="entr" presetSubtype="16" fill="hold" nodeType="withEffect">
                                  <p:stCondLst>
                                    <p:cond delay="0"/>
                                  </p:stCondLst>
                                  <p:childTnLst>
                                    <p:set>
                                      <p:cBhvr>
                                        <p:cTn id="82" dur="1" fill="hold">
                                          <p:stCondLst>
                                            <p:cond delay="0"/>
                                          </p:stCondLst>
                                        </p:cTn>
                                        <p:tgtEl>
                                          <p:spTgt spid="112"/>
                                        </p:tgtEl>
                                        <p:attrNameLst>
                                          <p:attrName>style.visibility</p:attrName>
                                        </p:attrNameLst>
                                      </p:cBhvr>
                                      <p:to>
                                        <p:strVal val="visible"/>
                                      </p:to>
                                    </p:set>
                                    <p:anim calcmode="lin" valueType="num">
                                      <p:cBhvr>
                                        <p:cTn id="83" dur="500" fill="hold"/>
                                        <p:tgtEl>
                                          <p:spTgt spid="112"/>
                                        </p:tgtEl>
                                        <p:attrNameLst>
                                          <p:attrName>ppt_w</p:attrName>
                                        </p:attrNameLst>
                                      </p:cBhvr>
                                      <p:tavLst>
                                        <p:tav tm="0">
                                          <p:val>
                                            <p:fltVal val="0"/>
                                          </p:val>
                                        </p:tav>
                                        <p:tav tm="100000">
                                          <p:val>
                                            <p:strVal val="#ppt_w"/>
                                          </p:val>
                                        </p:tav>
                                      </p:tavLst>
                                    </p:anim>
                                    <p:anim calcmode="lin" valueType="num">
                                      <p:cBhvr>
                                        <p:cTn id="84" dur="500" fill="hold"/>
                                        <p:tgtEl>
                                          <p:spTgt spid="112"/>
                                        </p:tgtEl>
                                        <p:attrNameLst>
                                          <p:attrName>ppt_h</p:attrName>
                                        </p:attrNameLst>
                                      </p:cBhvr>
                                      <p:tavLst>
                                        <p:tav tm="0">
                                          <p:val>
                                            <p:fltVal val="0"/>
                                          </p:val>
                                        </p:tav>
                                        <p:tav tm="100000">
                                          <p:val>
                                            <p:strVal val="#ppt_h"/>
                                          </p:val>
                                        </p:tav>
                                      </p:tavLst>
                                    </p:anim>
                                    <p:animEffect transition="in" filter="fade">
                                      <p:cBhvr>
                                        <p:cTn id="85" dur="500"/>
                                        <p:tgtEl>
                                          <p:spTgt spid="112"/>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6" grpId="0"/>
      <p:bldP spid="97" grpId="0"/>
      <p:bldP spid="99" grpId="0"/>
      <p:bldP spid="100" grpId="0" animBg="1"/>
      <p:bldP spid="102" grpId="0" animBg="1"/>
      <p:bldP spid="103" grpId="0" animBg="1"/>
      <p:bldP spid="105" grpId="0" animBg="1"/>
      <p:bldP spid="10" grpId="0" animBg="1"/>
      <p:bldP spid="11"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fr-FR" dirty="0"/>
              <a:t>Inconvénients</a:t>
            </a:r>
            <a:r>
              <a:rPr lang="en-US" dirty="0"/>
              <a:t> </a:t>
            </a:r>
          </a:p>
        </p:txBody>
      </p:sp>
      <p:grpSp>
        <p:nvGrpSpPr>
          <p:cNvPr id="3" name="Google Shape;5858;p70">
            <a:extLst>
              <a:ext uri="{FF2B5EF4-FFF2-40B4-BE49-F238E27FC236}">
                <a16:creationId xmlns:a16="http://schemas.microsoft.com/office/drawing/2014/main" id="{42914FB2-5373-45CE-5C6F-0EF7EF78317A}"/>
              </a:ext>
            </a:extLst>
          </p:cNvPr>
          <p:cNvGrpSpPr/>
          <p:nvPr/>
        </p:nvGrpSpPr>
        <p:grpSpPr>
          <a:xfrm>
            <a:off x="5592182" y="3287722"/>
            <a:ext cx="1007636" cy="978017"/>
            <a:chOff x="2085525" y="4992125"/>
            <a:chExt cx="481825" cy="481825"/>
          </a:xfrm>
          <a:solidFill>
            <a:srgbClr val="F77660"/>
          </a:solidFill>
        </p:grpSpPr>
        <p:sp>
          <p:nvSpPr>
            <p:cNvPr id="4" name="Google Shape;5859;p70">
              <a:extLst>
                <a:ext uri="{FF2B5EF4-FFF2-40B4-BE49-F238E27FC236}">
                  <a16:creationId xmlns:a16="http://schemas.microsoft.com/office/drawing/2014/main" id="{3060E7B8-5E02-C0A8-38B8-ED4C66513D74}"/>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860;p70">
              <a:extLst>
                <a:ext uri="{FF2B5EF4-FFF2-40B4-BE49-F238E27FC236}">
                  <a16:creationId xmlns:a16="http://schemas.microsoft.com/office/drawing/2014/main" id="{DC3F2B81-AE36-4E84-DD20-EB9974D0985A}"/>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 name="TextBox 93">
            <a:extLst>
              <a:ext uri="{FF2B5EF4-FFF2-40B4-BE49-F238E27FC236}">
                <a16:creationId xmlns:a16="http://schemas.microsoft.com/office/drawing/2014/main" id="{5E52EA84-E005-7E7B-6D28-8D980C8E8346}"/>
              </a:ext>
            </a:extLst>
          </p:cNvPr>
          <p:cNvSpPr txBox="1"/>
          <p:nvPr/>
        </p:nvSpPr>
        <p:spPr>
          <a:xfrm>
            <a:off x="8609138" y="2008528"/>
            <a:ext cx="3383822" cy="1600438"/>
          </a:xfrm>
          <a:prstGeom prst="rect">
            <a:avLst/>
          </a:prstGeom>
          <a:noFill/>
        </p:spPr>
        <p:txBody>
          <a:bodyPr wrap="square" rtlCol="0">
            <a:spAutoFit/>
          </a:bodyPr>
          <a:lstStyle/>
          <a:p>
            <a:r>
              <a:rPr lang="en-US" altLang="ko-KR" sz="1400" dirty="0">
                <a:solidFill>
                  <a:schemeClr val="tx1">
                    <a:lumMod val="65000"/>
                    <a:lumOff val="35000"/>
                  </a:schemeClr>
                </a:solidFill>
                <a:cs typeface="Arial" pitchFamily="34" charset="0"/>
              </a:rPr>
              <a:t>•</a:t>
            </a:r>
            <a:r>
              <a:rPr lang="en-US" altLang="ko-KR" sz="1400" dirty="0" err="1">
                <a:solidFill>
                  <a:schemeClr val="tx1">
                    <a:lumMod val="65000"/>
                    <a:lumOff val="35000"/>
                  </a:schemeClr>
                </a:solidFill>
                <a:cs typeface="Arial" pitchFamily="34" charset="0"/>
              </a:rPr>
              <a:t>Dépendance</a:t>
            </a:r>
            <a:r>
              <a:rPr lang="en-US" altLang="ko-KR" sz="1400" dirty="0">
                <a:solidFill>
                  <a:schemeClr val="tx1">
                    <a:lumMod val="65000"/>
                    <a:lumOff val="35000"/>
                  </a:schemeClr>
                </a:solidFill>
                <a:cs typeface="Arial" pitchFamily="34" charset="0"/>
              </a:rPr>
              <a:t> aux </a:t>
            </a:r>
            <a:r>
              <a:rPr lang="en-US" altLang="ko-KR" sz="1400" dirty="0" err="1">
                <a:solidFill>
                  <a:schemeClr val="tx1">
                    <a:lumMod val="65000"/>
                    <a:lumOff val="35000"/>
                  </a:schemeClr>
                </a:solidFill>
                <a:cs typeface="Arial" pitchFamily="34" charset="0"/>
              </a:rPr>
              <a:t>données</a:t>
            </a:r>
            <a:r>
              <a:rPr lang="en-US" altLang="ko-KR" sz="1400" dirty="0">
                <a:solidFill>
                  <a:schemeClr val="tx1">
                    <a:lumMod val="65000"/>
                    <a:lumOff val="35000"/>
                  </a:schemeClr>
                </a:solidFill>
                <a:cs typeface="Arial" pitchFamily="34" charset="0"/>
              </a:rPr>
              <a:t> </a:t>
            </a:r>
            <a:r>
              <a:rPr lang="en-US" altLang="ko-KR" sz="1400" dirty="0" err="1">
                <a:solidFill>
                  <a:schemeClr val="tx1">
                    <a:lumMod val="65000"/>
                    <a:lumOff val="35000"/>
                  </a:schemeClr>
                </a:solidFill>
                <a:cs typeface="Arial" pitchFamily="34" charset="0"/>
              </a:rPr>
              <a:t>d'entraînement</a:t>
            </a:r>
            <a:r>
              <a:rPr lang="en-US" altLang="ko-KR" sz="1400" dirty="0">
                <a:solidFill>
                  <a:schemeClr val="tx1">
                    <a:lumMod val="65000"/>
                    <a:lumOff val="35000"/>
                  </a:schemeClr>
                </a:solidFill>
                <a:cs typeface="Arial" pitchFamily="34" charset="0"/>
              </a:rPr>
              <a:t> :</a:t>
            </a:r>
          </a:p>
          <a:p>
            <a:r>
              <a:rPr lang="fr-FR" altLang="ko-KR" sz="1400" dirty="0">
                <a:solidFill>
                  <a:schemeClr val="tx1">
                    <a:lumMod val="65000"/>
                    <a:lumOff val="35000"/>
                  </a:schemeClr>
                </a:solidFill>
                <a:cs typeface="Arial" pitchFamily="34" charset="0"/>
              </a:rPr>
              <a:t>Si les données sont bruyantes ou mal échantillonnées, le modèle peut être </a:t>
            </a:r>
            <a:r>
              <a:rPr lang="fr-FR" altLang="ko-KR" sz="1400" dirty="0" err="1">
                <a:solidFill>
                  <a:schemeClr val="tx1">
                    <a:lumMod val="65000"/>
                    <a:lumOff val="35000"/>
                  </a:schemeClr>
                </a:solidFill>
                <a:cs typeface="Arial" pitchFamily="34" charset="0"/>
              </a:rPr>
              <a:t>surajusté</a:t>
            </a:r>
            <a:r>
              <a:rPr lang="fr-FR" altLang="ko-KR" sz="1400" dirty="0">
                <a:solidFill>
                  <a:schemeClr val="tx1">
                    <a:lumMod val="65000"/>
                    <a:lumOff val="35000"/>
                  </a:schemeClr>
                </a:solidFill>
                <a:cs typeface="Arial" pitchFamily="34" charset="0"/>
              </a:rPr>
              <a:t> ou sous-ajusté, ce qui peut affecter la performance de l'élagage basé sur l'erreur.</a:t>
            </a:r>
            <a:endParaRPr lang="ko-KR" altLang="en-US" sz="1400" dirty="0">
              <a:solidFill>
                <a:schemeClr val="tx1">
                  <a:lumMod val="65000"/>
                  <a:lumOff val="35000"/>
                </a:schemeClr>
              </a:solidFill>
              <a:cs typeface="Arial" pitchFamily="34" charset="0"/>
            </a:endParaRPr>
          </a:p>
        </p:txBody>
      </p:sp>
      <p:sp>
        <p:nvSpPr>
          <p:cNvPr id="31" name="TextBox 95">
            <a:extLst>
              <a:ext uri="{FF2B5EF4-FFF2-40B4-BE49-F238E27FC236}">
                <a16:creationId xmlns:a16="http://schemas.microsoft.com/office/drawing/2014/main" id="{34FC6E31-A650-2E5F-F962-C0FD94D8DDE5}"/>
              </a:ext>
            </a:extLst>
          </p:cNvPr>
          <p:cNvSpPr txBox="1"/>
          <p:nvPr/>
        </p:nvSpPr>
        <p:spPr>
          <a:xfrm>
            <a:off x="8609137" y="4770733"/>
            <a:ext cx="3383821" cy="1815882"/>
          </a:xfrm>
          <a:prstGeom prst="rect">
            <a:avLst/>
          </a:prstGeom>
          <a:noFill/>
        </p:spPr>
        <p:txBody>
          <a:bodyPr wrap="square" rtlCol="0">
            <a:spAutoFit/>
          </a:bodyPr>
          <a:lstStyle/>
          <a:p>
            <a:r>
              <a:rPr lang="en-US" altLang="ko-KR" sz="1400" dirty="0">
                <a:solidFill>
                  <a:schemeClr val="tx1">
                    <a:lumMod val="65000"/>
                    <a:lumOff val="35000"/>
                  </a:schemeClr>
                </a:solidFill>
                <a:cs typeface="Arial" pitchFamily="34" charset="0"/>
              </a:rPr>
              <a:t>•</a:t>
            </a:r>
            <a:r>
              <a:rPr lang="en-US" altLang="ko-KR" sz="1400" dirty="0" err="1">
                <a:solidFill>
                  <a:schemeClr val="tx1">
                    <a:lumMod val="65000"/>
                    <a:lumOff val="35000"/>
                  </a:schemeClr>
                </a:solidFill>
                <a:cs typeface="Arial" pitchFamily="34" charset="0"/>
              </a:rPr>
              <a:t>Sensibilité</a:t>
            </a:r>
            <a:r>
              <a:rPr lang="en-US" altLang="ko-KR" sz="1400" dirty="0">
                <a:solidFill>
                  <a:schemeClr val="tx1">
                    <a:lumMod val="65000"/>
                    <a:lumOff val="35000"/>
                  </a:schemeClr>
                </a:solidFill>
                <a:cs typeface="Arial" pitchFamily="34" charset="0"/>
              </a:rPr>
              <a:t> aux </a:t>
            </a:r>
            <a:r>
              <a:rPr lang="en-US" altLang="ko-KR" sz="1400" dirty="0" err="1">
                <a:solidFill>
                  <a:schemeClr val="tx1">
                    <a:lumMod val="65000"/>
                    <a:lumOff val="35000"/>
                  </a:schemeClr>
                </a:solidFill>
                <a:cs typeface="Arial" pitchFamily="34" charset="0"/>
              </a:rPr>
              <a:t>hyperparamètres</a:t>
            </a:r>
            <a:r>
              <a:rPr lang="en-US" altLang="ko-KR" sz="1400" dirty="0">
                <a:solidFill>
                  <a:schemeClr val="tx1">
                    <a:lumMod val="65000"/>
                    <a:lumOff val="35000"/>
                  </a:schemeClr>
                </a:solidFill>
                <a:cs typeface="Arial" pitchFamily="34" charset="0"/>
              </a:rPr>
              <a:t> :</a:t>
            </a:r>
          </a:p>
          <a:p>
            <a:r>
              <a:rPr lang="fr-FR" altLang="ko-KR" sz="1400" dirty="0">
                <a:solidFill>
                  <a:schemeClr val="tx1">
                    <a:lumMod val="65000"/>
                    <a:lumOff val="35000"/>
                  </a:schemeClr>
                </a:solidFill>
                <a:cs typeface="Arial" pitchFamily="34" charset="0"/>
              </a:rPr>
              <a:t>Dépend de certains hyperparamètres tels que le nombre de feuilles ou la profondeur maximale de l'arbre. Le choix de ces hyperparamètres peut affecter la performance de l'élagage basé sur l'erreur et nécessite donc une certaine expertise pour être bien ajusté.</a:t>
            </a:r>
            <a:endParaRPr lang="ko-KR" altLang="en-US" sz="1400" dirty="0">
              <a:solidFill>
                <a:schemeClr val="tx1">
                  <a:lumMod val="65000"/>
                  <a:lumOff val="35000"/>
                </a:schemeClr>
              </a:solidFill>
              <a:cs typeface="Arial" pitchFamily="34" charset="0"/>
            </a:endParaRPr>
          </a:p>
        </p:txBody>
      </p:sp>
      <p:sp>
        <p:nvSpPr>
          <p:cNvPr id="64" name="TextBox 96">
            <a:extLst>
              <a:ext uri="{FF2B5EF4-FFF2-40B4-BE49-F238E27FC236}">
                <a16:creationId xmlns:a16="http://schemas.microsoft.com/office/drawing/2014/main" id="{706CC442-E6A9-BFBE-DFA5-77A57B228A5D}"/>
              </a:ext>
            </a:extLst>
          </p:cNvPr>
          <p:cNvSpPr txBox="1"/>
          <p:nvPr/>
        </p:nvSpPr>
        <p:spPr>
          <a:xfrm>
            <a:off x="199040" y="2119865"/>
            <a:ext cx="3410585" cy="1384995"/>
          </a:xfrm>
          <a:prstGeom prst="rect">
            <a:avLst/>
          </a:prstGeom>
          <a:noFill/>
        </p:spPr>
        <p:txBody>
          <a:bodyPr wrap="square" rtlCol="0">
            <a:spAutoFit/>
          </a:bodyPr>
          <a:lstStyle/>
          <a:p>
            <a:r>
              <a:rPr lang="fr-FR" altLang="ko-KR" sz="1400" dirty="0">
                <a:solidFill>
                  <a:schemeClr val="tx1">
                    <a:lumMod val="65000"/>
                    <a:lumOff val="35000"/>
                  </a:schemeClr>
                </a:solidFill>
                <a:cs typeface="Arial" pitchFamily="34" charset="0"/>
              </a:rPr>
              <a:t>•Perte d'information :</a:t>
            </a:r>
          </a:p>
          <a:p>
            <a:r>
              <a:rPr lang="fr-FR" altLang="ko-KR" sz="1400" dirty="0">
                <a:solidFill>
                  <a:schemeClr val="tx1">
                    <a:lumMod val="65000"/>
                    <a:lumOff val="35000"/>
                  </a:schemeClr>
                </a:solidFill>
                <a:cs typeface="Arial" pitchFamily="34" charset="0"/>
              </a:rPr>
              <a:t>Lorsque des nœuds sont supprimés de l'arbre, certaines informations peuvent être perdues. En effet, ces nœuds peuvent contenir des informations importantes pour la prédiction </a:t>
            </a:r>
            <a:endParaRPr lang="ko-KR" altLang="en-US" sz="1400" dirty="0">
              <a:solidFill>
                <a:schemeClr val="tx1">
                  <a:lumMod val="65000"/>
                  <a:lumOff val="35000"/>
                </a:schemeClr>
              </a:solidFill>
              <a:cs typeface="Arial" pitchFamily="34" charset="0"/>
            </a:endParaRPr>
          </a:p>
        </p:txBody>
      </p:sp>
      <p:sp>
        <p:nvSpPr>
          <p:cNvPr id="65" name="TextBox 98">
            <a:extLst>
              <a:ext uri="{FF2B5EF4-FFF2-40B4-BE49-F238E27FC236}">
                <a16:creationId xmlns:a16="http://schemas.microsoft.com/office/drawing/2014/main" id="{8638B3A8-0F81-FDEC-3AC1-8E59BBCA16B1}"/>
              </a:ext>
            </a:extLst>
          </p:cNvPr>
          <p:cNvSpPr txBox="1"/>
          <p:nvPr/>
        </p:nvSpPr>
        <p:spPr>
          <a:xfrm>
            <a:off x="199040" y="4534577"/>
            <a:ext cx="3410584" cy="2246769"/>
          </a:xfrm>
          <a:prstGeom prst="rect">
            <a:avLst/>
          </a:prstGeom>
          <a:noFill/>
        </p:spPr>
        <p:txBody>
          <a:bodyPr wrap="square" rtlCol="0">
            <a:spAutoFit/>
          </a:bodyPr>
          <a:lstStyle/>
          <a:p>
            <a:r>
              <a:rPr lang="fr-FR" altLang="ko-KR" sz="1400" dirty="0">
                <a:solidFill>
                  <a:schemeClr val="tx1">
                    <a:lumMod val="65000"/>
                    <a:lumOff val="35000"/>
                  </a:schemeClr>
                </a:solidFill>
                <a:cs typeface="Arial" pitchFamily="34" charset="0"/>
              </a:rPr>
              <a:t>•Difficulté à choisir le bon niveau d'élagage :</a:t>
            </a:r>
          </a:p>
          <a:p>
            <a:r>
              <a:rPr lang="fr-FR" altLang="ko-KR" sz="1400" dirty="0">
                <a:solidFill>
                  <a:schemeClr val="tx1">
                    <a:lumMod val="65000"/>
                    <a:lumOff val="35000"/>
                  </a:schemeClr>
                </a:solidFill>
                <a:cs typeface="Arial" pitchFamily="34" charset="0"/>
              </a:rPr>
              <a:t>Peut être difficile car il dépend des données et de la complexité du modèle. Si le niveau est trop élevé, le modèle peut sous-ajuster aux données et perdre de la précision. Si le niveau est trop faible, le modèle peut </a:t>
            </a:r>
            <a:r>
              <a:rPr lang="fr-FR" altLang="ko-KR" sz="1400" dirty="0" err="1">
                <a:solidFill>
                  <a:schemeClr val="tx1">
                    <a:lumMod val="65000"/>
                    <a:lumOff val="35000"/>
                  </a:schemeClr>
                </a:solidFill>
                <a:cs typeface="Arial" pitchFamily="34" charset="0"/>
              </a:rPr>
              <a:t>surajuster</a:t>
            </a:r>
            <a:r>
              <a:rPr lang="fr-FR" altLang="ko-KR" sz="1400" dirty="0">
                <a:solidFill>
                  <a:schemeClr val="tx1">
                    <a:lumMod val="65000"/>
                    <a:lumOff val="35000"/>
                  </a:schemeClr>
                </a:solidFill>
                <a:cs typeface="Arial" pitchFamily="34" charset="0"/>
              </a:rPr>
              <a:t> aux données et être moins performant sur de nouvelles données.</a:t>
            </a:r>
          </a:p>
        </p:txBody>
      </p:sp>
      <p:sp>
        <p:nvSpPr>
          <p:cNvPr id="66" name="Oval 99">
            <a:extLst>
              <a:ext uri="{FF2B5EF4-FFF2-40B4-BE49-F238E27FC236}">
                <a16:creationId xmlns:a16="http://schemas.microsoft.com/office/drawing/2014/main" id="{ED9F7C46-0716-4E92-5D92-8268DCAA88AB}"/>
              </a:ext>
            </a:extLst>
          </p:cNvPr>
          <p:cNvSpPr/>
          <p:nvPr/>
        </p:nvSpPr>
        <p:spPr>
          <a:xfrm>
            <a:off x="7680620" y="2026806"/>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7" name="Oval 101">
            <a:extLst>
              <a:ext uri="{FF2B5EF4-FFF2-40B4-BE49-F238E27FC236}">
                <a16:creationId xmlns:a16="http://schemas.microsoft.com/office/drawing/2014/main" id="{AABFE3A8-5CF2-28A7-4240-C166C5FA9146}"/>
              </a:ext>
            </a:extLst>
          </p:cNvPr>
          <p:cNvSpPr/>
          <p:nvPr/>
        </p:nvSpPr>
        <p:spPr>
          <a:xfrm>
            <a:off x="7680620" y="4836352"/>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8" name="Oval 102">
            <a:extLst>
              <a:ext uri="{FF2B5EF4-FFF2-40B4-BE49-F238E27FC236}">
                <a16:creationId xmlns:a16="http://schemas.microsoft.com/office/drawing/2014/main" id="{6F4FF9F1-4BAA-856C-1185-D52E74B77BB0}"/>
              </a:ext>
            </a:extLst>
          </p:cNvPr>
          <p:cNvSpPr/>
          <p:nvPr/>
        </p:nvSpPr>
        <p:spPr>
          <a:xfrm>
            <a:off x="3733556" y="2035114"/>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9" name="Oval 104">
            <a:extLst>
              <a:ext uri="{FF2B5EF4-FFF2-40B4-BE49-F238E27FC236}">
                <a16:creationId xmlns:a16="http://schemas.microsoft.com/office/drawing/2014/main" id="{5E57968A-A4C5-CA56-5FB5-6CD02A5FBBDF}"/>
              </a:ext>
            </a:extLst>
          </p:cNvPr>
          <p:cNvSpPr/>
          <p:nvPr/>
        </p:nvSpPr>
        <p:spPr>
          <a:xfrm>
            <a:off x="3733556" y="4799868"/>
            <a:ext cx="777826" cy="777826"/>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70" name="Group 105">
            <a:extLst>
              <a:ext uri="{FF2B5EF4-FFF2-40B4-BE49-F238E27FC236}">
                <a16:creationId xmlns:a16="http://schemas.microsoft.com/office/drawing/2014/main" id="{64EA627C-E0D9-12A4-710E-C269BDF46FFA}"/>
              </a:ext>
            </a:extLst>
          </p:cNvPr>
          <p:cNvGrpSpPr/>
          <p:nvPr/>
        </p:nvGrpSpPr>
        <p:grpSpPr>
          <a:xfrm>
            <a:off x="5274528" y="2964521"/>
            <a:ext cx="1669479" cy="1669479"/>
            <a:chOff x="3807530" y="2946763"/>
            <a:chExt cx="1512168" cy="1512168"/>
          </a:xfrm>
        </p:grpSpPr>
        <p:sp>
          <p:nvSpPr>
            <p:cNvPr id="71" name="Oval 106">
              <a:extLst>
                <a:ext uri="{FF2B5EF4-FFF2-40B4-BE49-F238E27FC236}">
                  <a16:creationId xmlns:a16="http://schemas.microsoft.com/office/drawing/2014/main" id="{F950E415-31A7-9A47-E59F-318543A19B1C}"/>
                </a:ext>
              </a:extLst>
            </p:cNvPr>
            <p:cNvSpPr/>
            <p:nvPr/>
          </p:nvSpPr>
          <p:spPr>
            <a:xfrm>
              <a:off x="3897540" y="3036773"/>
              <a:ext cx="1332148" cy="1332148"/>
            </a:xfrm>
            <a:prstGeom prst="ellipse">
              <a:avLst/>
            </a:prstGeom>
            <a:noFill/>
            <a:ln w="12700">
              <a:solidFill>
                <a:schemeClr val="bg1">
                  <a:lumMod val="65000"/>
                </a:schemeClr>
              </a:soli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2" name="Oval 107">
              <a:extLst>
                <a:ext uri="{FF2B5EF4-FFF2-40B4-BE49-F238E27FC236}">
                  <a16:creationId xmlns:a16="http://schemas.microsoft.com/office/drawing/2014/main" id="{F0C1740A-B599-2C3C-2251-621B750CB580}"/>
                </a:ext>
              </a:extLst>
            </p:cNvPr>
            <p:cNvSpPr/>
            <p:nvPr/>
          </p:nvSpPr>
          <p:spPr>
            <a:xfrm>
              <a:off x="3807530" y="2946763"/>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73" name="Straight Connector 108">
            <a:extLst>
              <a:ext uri="{FF2B5EF4-FFF2-40B4-BE49-F238E27FC236}">
                <a16:creationId xmlns:a16="http://schemas.microsoft.com/office/drawing/2014/main" id="{B97F34DB-46AF-477F-FF7E-B0F084E73AB6}"/>
              </a:ext>
            </a:extLst>
          </p:cNvPr>
          <p:cNvCxnSpPr>
            <a:cxnSpLocks/>
            <a:stCxn id="68" idx="6"/>
            <a:endCxn id="72" idx="1"/>
          </p:cNvCxnSpPr>
          <p:nvPr/>
        </p:nvCxnSpPr>
        <p:spPr>
          <a:xfrm>
            <a:off x="4511382" y="2424027"/>
            <a:ext cx="1007636" cy="78498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110">
            <a:extLst>
              <a:ext uri="{FF2B5EF4-FFF2-40B4-BE49-F238E27FC236}">
                <a16:creationId xmlns:a16="http://schemas.microsoft.com/office/drawing/2014/main" id="{C8F9B9F6-611A-7C8F-57F0-4EEE9BE68AFB}"/>
              </a:ext>
            </a:extLst>
          </p:cNvPr>
          <p:cNvCxnSpPr>
            <a:cxnSpLocks/>
            <a:stCxn id="69" idx="6"/>
            <a:endCxn id="72" idx="3"/>
          </p:cNvCxnSpPr>
          <p:nvPr/>
        </p:nvCxnSpPr>
        <p:spPr>
          <a:xfrm flipV="1">
            <a:off x="4511382" y="4389509"/>
            <a:ext cx="1007636" cy="79927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5" name="Straight Connector 111">
            <a:extLst>
              <a:ext uri="{FF2B5EF4-FFF2-40B4-BE49-F238E27FC236}">
                <a16:creationId xmlns:a16="http://schemas.microsoft.com/office/drawing/2014/main" id="{6CC3B42F-FA1D-2435-DA0F-030D5359190F}"/>
              </a:ext>
            </a:extLst>
          </p:cNvPr>
          <p:cNvCxnSpPr>
            <a:cxnSpLocks/>
            <a:stCxn id="67" idx="2"/>
            <a:endCxn id="72" idx="5"/>
          </p:cNvCxnSpPr>
          <p:nvPr/>
        </p:nvCxnSpPr>
        <p:spPr>
          <a:xfrm flipH="1" flipV="1">
            <a:off x="6699518" y="4389510"/>
            <a:ext cx="981102" cy="83575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Straight Connector 113">
            <a:extLst>
              <a:ext uri="{FF2B5EF4-FFF2-40B4-BE49-F238E27FC236}">
                <a16:creationId xmlns:a16="http://schemas.microsoft.com/office/drawing/2014/main" id="{BCAAD967-C4B8-624D-B36B-07F39DF4BA9F}"/>
              </a:ext>
            </a:extLst>
          </p:cNvPr>
          <p:cNvCxnSpPr>
            <a:cxnSpLocks/>
            <a:stCxn id="66" idx="2"/>
            <a:endCxn id="72" idx="7"/>
          </p:cNvCxnSpPr>
          <p:nvPr/>
        </p:nvCxnSpPr>
        <p:spPr>
          <a:xfrm flipH="1">
            <a:off x="6699518" y="2415717"/>
            <a:ext cx="981102" cy="79329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80" name="Google Shape;5580;p70">
            <a:extLst>
              <a:ext uri="{FF2B5EF4-FFF2-40B4-BE49-F238E27FC236}">
                <a16:creationId xmlns:a16="http://schemas.microsoft.com/office/drawing/2014/main" id="{99BDEC92-B2FE-0DF5-B853-C11240E51D86}"/>
              </a:ext>
            </a:extLst>
          </p:cNvPr>
          <p:cNvGrpSpPr/>
          <p:nvPr/>
        </p:nvGrpSpPr>
        <p:grpSpPr>
          <a:xfrm>
            <a:off x="3952842" y="2261176"/>
            <a:ext cx="339253" cy="339253"/>
            <a:chOff x="3271200" y="1435075"/>
            <a:chExt cx="481825" cy="481825"/>
          </a:xfrm>
          <a:solidFill>
            <a:schemeClr val="bg1"/>
          </a:solidFill>
        </p:grpSpPr>
        <p:sp>
          <p:nvSpPr>
            <p:cNvPr id="81" name="Google Shape;5581;p70">
              <a:extLst>
                <a:ext uri="{FF2B5EF4-FFF2-40B4-BE49-F238E27FC236}">
                  <a16:creationId xmlns:a16="http://schemas.microsoft.com/office/drawing/2014/main" id="{5EDF6E11-7103-0DF9-91DA-5181D3678C3A}"/>
                </a:ext>
              </a:extLst>
            </p:cNvPr>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582;p70">
              <a:extLst>
                <a:ext uri="{FF2B5EF4-FFF2-40B4-BE49-F238E27FC236}">
                  <a16:creationId xmlns:a16="http://schemas.microsoft.com/office/drawing/2014/main" id="{D1E86496-2ABC-7A06-AE70-8D7337E7F93D}"/>
                </a:ext>
              </a:extLst>
            </p:cNvPr>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 name="Google Shape;5847;p70">
            <a:extLst>
              <a:ext uri="{FF2B5EF4-FFF2-40B4-BE49-F238E27FC236}">
                <a16:creationId xmlns:a16="http://schemas.microsoft.com/office/drawing/2014/main" id="{62653D35-AC67-D8BB-19B4-27D495B01454}"/>
              </a:ext>
            </a:extLst>
          </p:cNvPr>
          <p:cNvGrpSpPr/>
          <p:nvPr/>
        </p:nvGrpSpPr>
        <p:grpSpPr>
          <a:xfrm>
            <a:off x="3952842" y="5032343"/>
            <a:ext cx="363316" cy="315437"/>
            <a:chOff x="6218300" y="4416175"/>
            <a:chExt cx="516000" cy="448000"/>
          </a:xfrm>
          <a:solidFill>
            <a:schemeClr val="bg1"/>
          </a:solidFill>
        </p:grpSpPr>
        <p:sp>
          <p:nvSpPr>
            <p:cNvPr id="87" name="Google Shape;5848;p70">
              <a:extLst>
                <a:ext uri="{FF2B5EF4-FFF2-40B4-BE49-F238E27FC236}">
                  <a16:creationId xmlns:a16="http://schemas.microsoft.com/office/drawing/2014/main" id="{BBE79F82-744F-AA05-CA91-93CC2445DC7C}"/>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849;p70">
              <a:extLst>
                <a:ext uri="{FF2B5EF4-FFF2-40B4-BE49-F238E27FC236}">
                  <a16:creationId xmlns:a16="http://schemas.microsoft.com/office/drawing/2014/main" id="{C84A8D03-103F-7323-F88D-FA159911DA85}"/>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9" name="Google Shape;5850;p70">
              <a:extLst>
                <a:ext uri="{FF2B5EF4-FFF2-40B4-BE49-F238E27FC236}">
                  <a16:creationId xmlns:a16="http://schemas.microsoft.com/office/drawing/2014/main" id="{1F283F3C-3E16-8678-3087-76952D91FB34}"/>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 name="Google Shape;5499;p70">
            <a:extLst>
              <a:ext uri="{FF2B5EF4-FFF2-40B4-BE49-F238E27FC236}">
                <a16:creationId xmlns:a16="http://schemas.microsoft.com/office/drawing/2014/main" id="{C4FDC843-D2D7-89C1-DB07-5DCA4A7B44EB}"/>
              </a:ext>
            </a:extLst>
          </p:cNvPr>
          <p:cNvGrpSpPr/>
          <p:nvPr/>
        </p:nvGrpSpPr>
        <p:grpSpPr>
          <a:xfrm>
            <a:off x="7863395" y="2261176"/>
            <a:ext cx="352349" cy="338760"/>
            <a:chOff x="3854700" y="249750"/>
            <a:chExt cx="500425" cy="481125"/>
          </a:xfrm>
          <a:solidFill>
            <a:schemeClr val="bg1"/>
          </a:solidFill>
        </p:grpSpPr>
        <p:sp>
          <p:nvSpPr>
            <p:cNvPr id="91" name="Google Shape;5500;p70">
              <a:extLst>
                <a:ext uri="{FF2B5EF4-FFF2-40B4-BE49-F238E27FC236}">
                  <a16:creationId xmlns:a16="http://schemas.microsoft.com/office/drawing/2014/main" id="{9F7999CB-23F9-5FF8-F5A2-610E3E16DC5E}"/>
                </a:ext>
              </a:extLst>
            </p:cNvPr>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5501;p70">
              <a:extLst>
                <a:ext uri="{FF2B5EF4-FFF2-40B4-BE49-F238E27FC236}">
                  <a16:creationId xmlns:a16="http://schemas.microsoft.com/office/drawing/2014/main" id="{37C3B90F-6E1E-7344-59F3-262047D39BA7}"/>
                </a:ext>
              </a:extLst>
            </p:cNvPr>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5502;p70">
              <a:extLst>
                <a:ext uri="{FF2B5EF4-FFF2-40B4-BE49-F238E27FC236}">
                  <a16:creationId xmlns:a16="http://schemas.microsoft.com/office/drawing/2014/main" id="{85001BB3-A660-F9E7-4A58-075C67A55A72}"/>
                </a:ext>
              </a:extLst>
            </p:cNvPr>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 name="Google Shape;5503;p70">
              <a:extLst>
                <a:ext uri="{FF2B5EF4-FFF2-40B4-BE49-F238E27FC236}">
                  <a16:creationId xmlns:a16="http://schemas.microsoft.com/office/drawing/2014/main" id="{41AF310F-1953-4BA1-588E-9B02C2DD1388}"/>
                </a:ext>
              </a:extLst>
            </p:cNvPr>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6" name="Google Shape;5504;p70">
              <a:extLst>
                <a:ext uri="{FF2B5EF4-FFF2-40B4-BE49-F238E27FC236}">
                  <a16:creationId xmlns:a16="http://schemas.microsoft.com/office/drawing/2014/main" id="{4AF55BF6-2FE9-CE5E-E003-554E49485948}"/>
                </a:ext>
              </a:extLst>
            </p:cNvPr>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7" name="Google Shape;5505;p70">
              <a:extLst>
                <a:ext uri="{FF2B5EF4-FFF2-40B4-BE49-F238E27FC236}">
                  <a16:creationId xmlns:a16="http://schemas.microsoft.com/office/drawing/2014/main" id="{5AD1F218-67E2-276A-B135-B177D8AF310B}"/>
                </a:ext>
              </a:extLst>
            </p:cNvPr>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8" name="Google Shape;5506;p70">
              <a:extLst>
                <a:ext uri="{FF2B5EF4-FFF2-40B4-BE49-F238E27FC236}">
                  <a16:creationId xmlns:a16="http://schemas.microsoft.com/office/drawing/2014/main" id="{B445B2F0-CB9C-97DB-A375-90080EAEC38B}"/>
                </a:ext>
              </a:extLst>
            </p:cNvPr>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9" name="Google Shape;5507;p70">
              <a:extLst>
                <a:ext uri="{FF2B5EF4-FFF2-40B4-BE49-F238E27FC236}">
                  <a16:creationId xmlns:a16="http://schemas.microsoft.com/office/drawing/2014/main" id="{05B92591-E4FB-CFC2-7FB2-59AD9F46E5ED}"/>
                </a:ext>
              </a:extLst>
            </p:cNvPr>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0" name="Google Shape;6914;p73">
            <a:extLst>
              <a:ext uri="{FF2B5EF4-FFF2-40B4-BE49-F238E27FC236}">
                <a16:creationId xmlns:a16="http://schemas.microsoft.com/office/drawing/2014/main" id="{D9407C35-1578-BEC8-3BBD-5092D5D5FD97}"/>
              </a:ext>
            </a:extLst>
          </p:cNvPr>
          <p:cNvGrpSpPr/>
          <p:nvPr/>
        </p:nvGrpSpPr>
        <p:grpSpPr>
          <a:xfrm>
            <a:off x="7890117" y="5030436"/>
            <a:ext cx="357468" cy="356497"/>
            <a:chOff x="-31455100" y="3909350"/>
            <a:chExt cx="294600" cy="293800"/>
          </a:xfrm>
          <a:solidFill>
            <a:schemeClr val="bg1"/>
          </a:solidFill>
        </p:grpSpPr>
        <p:sp>
          <p:nvSpPr>
            <p:cNvPr id="131" name="Google Shape;6915;p73">
              <a:extLst>
                <a:ext uri="{FF2B5EF4-FFF2-40B4-BE49-F238E27FC236}">
                  <a16:creationId xmlns:a16="http://schemas.microsoft.com/office/drawing/2014/main" id="{6D9E4926-0A38-203B-3319-46CB268D6A66}"/>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16;p73">
              <a:extLst>
                <a:ext uri="{FF2B5EF4-FFF2-40B4-BE49-F238E27FC236}">
                  <a16:creationId xmlns:a16="http://schemas.microsoft.com/office/drawing/2014/main" id="{0B0ADB6C-97DA-049A-85B4-CC2A50BE84F1}"/>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17552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fltVal val="0"/>
                                          </p:val>
                                        </p:tav>
                                        <p:tav tm="100000">
                                          <p:val>
                                            <p:strVal val="#ppt_w"/>
                                          </p:val>
                                        </p:tav>
                                      </p:tavLst>
                                    </p:anim>
                                    <p:anim calcmode="lin" valueType="num">
                                      <p:cBhvr>
                                        <p:cTn id="8" dur="1000" fill="hold"/>
                                        <p:tgtEl>
                                          <p:spTgt spid="64"/>
                                        </p:tgtEl>
                                        <p:attrNameLst>
                                          <p:attrName>ppt_h</p:attrName>
                                        </p:attrNameLst>
                                      </p:cBhvr>
                                      <p:tavLst>
                                        <p:tav tm="0">
                                          <p:val>
                                            <p:fltVal val="0"/>
                                          </p:val>
                                        </p:tav>
                                        <p:tav tm="100000">
                                          <p:val>
                                            <p:strVal val="#ppt_h"/>
                                          </p:val>
                                        </p:tav>
                                      </p:tavLst>
                                    </p:anim>
                                    <p:anim calcmode="lin" valueType="num">
                                      <p:cBhvr>
                                        <p:cTn id="9" dur="1000" fill="hold"/>
                                        <p:tgtEl>
                                          <p:spTgt spid="64"/>
                                        </p:tgtEl>
                                        <p:attrNameLst>
                                          <p:attrName>style.rotation</p:attrName>
                                        </p:attrNameLst>
                                      </p:cBhvr>
                                      <p:tavLst>
                                        <p:tav tm="0">
                                          <p:val>
                                            <p:fltVal val="90"/>
                                          </p:val>
                                        </p:tav>
                                        <p:tav tm="100000">
                                          <p:val>
                                            <p:fltVal val="0"/>
                                          </p:val>
                                        </p:tav>
                                      </p:tavLst>
                                    </p:anim>
                                    <p:animEffect transition="in" filter="fade">
                                      <p:cBhvr>
                                        <p:cTn id="10" dur="1000"/>
                                        <p:tgtEl>
                                          <p:spTgt spid="6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p:cTn id="13" dur="1000" fill="hold"/>
                                        <p:tgtEl>
                                          <p:spTgt spid="68"/>
                                        </p:tgtEl>
                                        <p:attrNameLst>
                                          <p:attrName>ppt_w</p:attrName>
                                        </p:attrNameLst>
                                      </p:cBhvr>
                                      <p:tavLst>
                                        <p:tav tm="0">
                                          <p:val>
                                            <p:fltVal val="0"/>
                                          </p:val>
                                        </p:tav>
                                        <p:tav tm="100000">
                                          <p:val>
                                            <p:strVal val="#ppt_w"/>
                                          </p:val>
                                        </p:tav>
                                      </p:tavLst>
                                    </p:anim>
                                    <p:anim calcmode="lin" valueType="num">
                                      <p:cBhvr>
                                        <p:cTn id="14" dur="1000" fill="hold"/>
                                        <p:tgtEl>
                                          <p:spTgt spid="68"/>
                                        </p:tgtEl>
                                        <p:attrNameLst>
                                          <p:attrName>ppt_h</p:attrName>
                                        </p:attrNameLst>
                                      </p:cBhvr>
                                      <p:tavLst>
                                        <p:tav tm="0">
                                          <p:val>
                                            <p:fltVal val="0"/>
                                          </p:val>
                                        </p:tav>
                                        <p:tav tm="100000">
                                          <p:val>
                                            <p:strVal val="#ppt_h"/>
                                          </p:val>
                                        </p:tav>
                                      </p:tavLst>
                                    </p:anim>
                                    <p:anim calcmode="lin" valueType="num">
                                      <p:cBhvr>
                                        <p:cTn id="15" dur="1000" fill="hold"/>
                                        <p:tgtEl>
                                          <p:spTgt spid="68"/>
                                        </p:tgtEl>
                                        <p:attrNameLst>
                                          <p:attrName>style.rotation</p:attrName>
                                        </p:attrNameLst>
                                      </p:cBhvr>
                                      <p:tavLst>
                                        <p:tav tm="0">
                                          <p:val>
                                            <p:fltVal val="90"/>
                                          </p:val>
                                        </p:tav>
                                        <p:tav tm="100000">
                                          <p:val>
                                            <p:fltVal val="0"/>
                                          </p:val>
                                        </p:tav>
                                      </p:tavLst>
                                    </p:anim>
                                    <p:animEffect transition="in" filter="fade">
                                      <p:cBhvr>
                                        <p:cTn id="16" dur="1000"/>
                                        <p:tgtEl>
                                          <p:spTgt spid="68"/>
                                        </p:tgtEl>
                                      </p:cBhvr>
                                    </p:animEffect>
                                  </p:childTnLst>
                                </p:cTn>
                              </p:par>
                              <p:par>
                                <p:cTn id="17" presetID="3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p:cTn id="19" dur="1000" fill="hold"/>
                                        <p:tgtEl>
                                          <p:spTgt spid="73"/>
                                        </p:tgtEl>
                                        <p:attrNameLst>
                                          <p:attrName>ppt_w</p:attrName>
                                        </p:attrNameLst>
                                      </p:cBhvr>
                                      <p:tavLst>
                                        <p:tav tm="0">
                                          <p:val>
                                            <p:fltVal val="0"/>
                                          </p:val>
                                        </p:tav>
                                        <p:tav tm="100000">
                                          <p:val>
                                            <p:strVal val="#ppt_w"/>
                                          </p:val>
                                        </p:tav>
                                      </p:tavLst>
                                    </p:anim>
                                    <p:anim calcmode="lin" valueType="num">
                                      <p:cBhvr>
                                        <p:cTn id="20" dur="1000" fill="hold"/>
                                        <p:tgtEl>
                                          <p:spTgt spid="73"/>
                                        </p:tgtEl>
                                        <p:attrNameLst>
                                          <p:attrName>ppt_h</p:attrName>
                                        </p:attrNameLst>
                                      </p:cBhvr>
                                      <p:tavLst>
                                        <p:tav tm="0">
                                          <p:val>
                                            <p:fltVal val="0"/>
                                          </p:val>
                                        </p:tav>
                                        <p:tav tm="100000">
                                          <p:val>
                                            <p:strVal val="#ppt_h"/>
                                          </p:val>
                                        </p:tav>
                                      </p:tavLst>
                                    </p:anim>
                                    <p:anim calcmode="lin" valueType="num">
                                      <p:cBhvr>
                                        <p:cTn id="21" dur="1000" fill="hold"/>
                                        <p:tgtEl>
                                          <p:spTgt spid="73"/>
                                        </p:tgtEl>
                                        <p:attrNameLst>
                                          <p:attrName>style.rotation</p:attrName>
                                        </p:attrNameLst>
                                      </p:cBhvr>
                                      <p:tavLst>
                                        <p:tav tm="0">
                                          <p:val>
                                            <p:fltVal val="90"/>
                                          </p:val>
                                        </p:tav>
                                        <p:tav tm="100000">
                                          <p:val>
                                            <p:fltVal val="0"/>
                                          </p:val>
                                        </p:tav>
                                      </p:tavLst>
                                    </p:anim>
                                    <p:animEffect transition="in" filter="fade">
                                      <p:cBhvr>
                                        <p:cTn id="22" dur="1000"/>
                                        <p:tgtEl>
                                          <p:spTgt spid="73"/>
                                        </p:tgtEl>
                                      </p:cBhvr>
                                    </p:animEffect>
                                  </p:childTnLst>
                                </p:cTn>
                              </p:par>
                              <p:par>
                                <p:cTn id="23" presetID="3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1000" fill="hold"/>
                                        <p:tgtEl>
                                          <p:spTgt spid="80"/>
                                        </p:tgtEl>
                                        <p:attrNameLst>
                                          <p:attrName>ppt_w</p:attrName>
                                        </p:attrNameLst>
                                      </p:cBhvr>
                                      <p:tavLst>
                                        <p:tav tm="0">
                                          <p:val>
                                            <p:fltVal val="0"/>
                                          </p:val>
                                        </p:tav>
                                        <p:tav tm="100000">
                                          <p:val>
                                            <p:strVal val="#ppt_w"/>
                                          </p:val>
                                        </p:tav>
                                      </p:tavLst>
                                    </p:anim>
                                    <p:anim calcmode="lin" valueType="num">
                                      <p:cBhvr>
                                        <p:cTn id="26" dur="1000" fill="hold"/>
                                        <p:tgtEl>
                                          <p:spTgt spid="80"/>
                                        </p:tgtEl>
                                        <p:attrNameLst>
                                          <p:attrName>ppt_h</p:attrName>
                                        </p:attrNameLst>
                                      </p:cBhvr>
                                      <p:tavLst>
                                        <p:tav tm="0">
                                          <p:val>
                                            <p:fltVal val="0"/>
                                          </p:val>
                                        </p:tav>
                                        <p:tav tm="100000">
                                          <p:val>
                                            <p:strVal val="#ppt_h"/>
                                          </p:val>
                                        </p:tav>
                                      </p:tavLst>
                                    </p:anim>
                                    <p:anim calcmode="lin" valueType="num">
                                      <p:cBhvr>
                                        <p:cTn id="27" dur="1000" fill="hold"/>
                                        <p:tgtEl>
                                          <p:spTgt spid="80"/>
                                        </p:tgtEl>
                                        <p:attrNameLst>
                                          <p:attrName>style.rotation</p:attrName>
                                        </p:attrNameLst>
                                      </p:cBhvr>
                                      <p:tavLst>
                                        <p:tav tm="0">
                                          <p:val>
                                            <p:fltVal val="90"/>
                                          </p:val>
                                        </p:tav>
                                        <p:tav tm="100000">
                                          <p:val>
                                            <p:fltVal val="0"/>
                                          </p:val>
                                        </p:tav>
                                      </p:tavLst>
                                    </p:anim>
                                    <p:animEffect transition="in" filter="fade">
                                      <p:cBhvr>
                                        <p:cTn id="28" dur="10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1000" fill="hold"/>
                                        <p:tgtEl>
                                          <p:spTgt spid="65"/>
                                        </p:tgtEl>
                                        <p:attrNameLst>
                                          <p:attrName>ppt_w</p:attrName>
                                        </p:attrNameLst>
                                      </p:cBhvr>
                                      <p:tavLst>
                                        <p:tav tm="0">
                                          <p:val>
                                            <p:fltVal val="0"/>
                                          </p:val>
                                        </p:tav>
                                        <p:tav tm="100000">
                                          <p:val>
                                            <p:strVal val="#ppt_w"/>
                                          </p:val>
                                        </p:tav>
                                      </p:tavLst>
                                    </p:anim>
                                    <p:anim calcmode="lin" valueType="num">
                                      <p:cBhvr>
                                        <p:cTn id="34" dur="1000" fill="hold"/>
                                        <p:tgtEl>
                                          <p:spTgt spid="65"/>
                                        </p:tgtEl>
                                        <p:attrNameLst>
                                          <p:attrName>ppt_h</p:attrName>
                                        </p:attrNameLst>
                                      </p:cBhvr>
                                      <p:tavLst>
                                        <p:tav tm="0">
                                          <p:val>
                                            <p:fltVal val="0"/>
                                          </p:val>
                                        </p:tav>
                                        <p:tav tm="100000">
                                          <p:val>
                                            <p:strVal val="#ppt_h"/>
                                          </p:val>
                                        </p:tav>
                                      </p:tavLst>
                                    </p:anim>
                                    <p:anim calcmode="lin" valueType="num">
                                      <p:cBhvr>
                                        <p:cTn id="35" dur="1000" fill="hold"/>
                                        <p:tgtEl>
                                          <p:spTgt spid="65"/>
                                        </p:tgtEl>
                                        <p:attrNameLst>
                                          <p:attrName>style.rotation</p:attrName>
                                        </p:attrNameLst>
                                      </p:cBhvr>
                                      <p:tavLst>
                                        <p:tav tm="0">
                                          <p:val>
                                            <p:fltVal val="90"/>
                                          </p:val>
                                        </p:tav>
                                        <p:tav tm="100000">
                                          <p:val>
                                            <p:fltVal val="0"/>
                                          </p:val>
                                        </p:tav>
                                      </p:tavLst>
                                    </p:anim>
                                    <p:animEffect transition="in" filter="fade">
                                      <p:cBhvr>
                                        <p:cTn id="36" dur="1000"/>
                                        <p:tgtEl>
                                          <p:spTgt spid="65"/>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p:cTn id="39" dur="1000" fill="hold"/>
                                        <p:tgtEl>
                                          <p:spTgt spid="69"/>
                                        </p:tgtEl>
                                        <p:attrNameLst>
                                          <p:attrName>ppt_w</p:attrName>
                                        </p:attrNameLst>
                                      </p:cBhvr>
                                      <p:tavLst>
                                        <p:tav tm="0">
                                          <p:val>
                                            <p:fltVal val="0"/>
                                          </p:val>
                                        </p:tav>
                                        <p:tav tm="100000">
                                          <p:val>
                                            <p:strVal val="#ppt_w"/>
                                          </p:val>
                                        </p:tav>
                                      </p:tavLst>
                                    </p:anim>
                                    <p:anim calcmode="lin" valueType="num">
                                      <p:cBhvr>
                                        <p:cTn id="40" dur="1000" fill="hold"/>
                                        <p:tgtEl>
                                          <p:spTgt spid="69"/>
                                        </p:tgtEl>
                                        <p:attrNameLst>
                                          <p:attrName>ppt_h</p:attrName>
                                        </p:attrNameLst>
                                      </p:cBhvr>
                                      <p:tavLst>
                                        <p:tav tm="0">
                                          <p:val>
                                            <p:fltVal val="0"/>
                                          </p:val>
                                        </p:tav>
                                        <p:tav tm="100000">
                                          <p:val>
                                            <p:strVal val="#ppt_h"/>
                                          </p:val>
                                        </p:tav>
                                      </p:tavLst>
                                    </p:anim>
                                    <p:anim calcmode="lin" valueType="num">
                                      <p:cBhvr>
                                        <p:cTn id="41" dur="1000" fill="hold"/>
                                        <p:tgtEl>
                                          <p:spTgt spid="69"/>
                                        </p:tgtEl>
                                        <p:attrNameLst>
                                          <p:attrName>style.rotation</p:attrName>
                                        </p:attrNameLst>
                                      </p:cBhvr>
                                      <p:tavLst>
                                        <p:tav tm="0">
                                          <p:val>
                                            <p:fltVal val="90"/>
                                          </p:val>
                                        </p:tav>
                                        <p:tav tm="100000">
                                          <p:val>
                                            <p:fltVal val="0"/>
                                          </p:val>
                                        </p:tav>
                                      </p:tavLst>
                                    </p:anim>
                                    <p:animEffect transition="in" filter="fade">
                                      <p:cBhvr>
                                        <p:cTn id="42" dur="1000"/>
                                        <p:tgtEl>
                                          <p:spTgt spid="69"/>
                                        </p:tgtEl>
                                      </p:cBhvr>
                                    </p:animEffect>
                                  </p:childTnLst>
                                </p:cTn>
                              </p:par>
                              <p:par>
                                <p:cTn id="43" presetID="3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anim calcmode="lin" valueType="num">
                                      <p:cBhvr>
                                        <p:cTn id="45" dur="1000" fill="hold"/>
                                        <p:tgtEl>
                                          <p:spTgt spid="74"/>
                                        </p:tgtEl>
                                        <p:attrNameLst>
                                          <p:attrName>ppt_w</p:attrName>
                                        </p:attrNameLst>
                                      </p:cBhvr>
                                      <p:tavLst>
                                        <p:tav tm="0">
                                          <p:val>
                                            <p:fltVal val="0"/>
                                          </p:val>
                                        </p:tav>
                                        <p:tav tm="100000">
                                          <p:val>
                                            <p:strVal val="#ppt_w"/>
                                          </p:val>
                                        </p:tav>
                                      </p:tavLst>
                                    </p:anim>
                                    <p:anim calcmode="lin" valueType="num">
                                      <p:cBhvr>
                                        <p:cTn id="46" dur="1000" fill="hold"/>
                                        <p:tgtEl>
                                          <p:spTgt spid="74"/>
                                        </p:tgtEl>
                                        <p:attrNameLst>
                                          <p:attrName>ppt_h</p:attrName>
                                        </p:attrNameLst>
                                      </p:cBhvr>
                                      <p:tavLst>
                                        <p:tav tm="0">
                                          <p:val>
                                            <p:fltVal val="0"/>
                                          </p:val>
                                        </p:tav>
                                        <p:tav tm="100000">
                                          <p:val>
                                            <p:strVal val="#ppt_h"/>
                                          </p:val>
                                        </p:tav>
                                      </p:tavLst>
                                    </p:anim>
                                    <p:anim calcmode="lin" valueType="num">
                                      <p:cBhvr>
                                        <p:cTn id="47" dur="1000" fill="hold"/>
                                        <p:tgtEl>
                                          <p:spTgt spid="74"/>
                                        </p:tgtEl>
                                        <p:attrNameLst>
                                          <p:attrName>style.rotation</p:attrName>
                                        </p:attrNameLst>
                                      </p:cBhvr>
                                      <p:tavLst>
                                        <p:tav tm="0">
                                          <p:val>
                                            <p:fltVal val="90"/>
                                          </p:val>
                                        </p:tav>
                                        <p:tav tm="100000">
                                          <p:val>
                                            <p:fltVal val="0"/>
                                          </p:val>
                                        </p:tav>
                                      </p:tavLst>
                                    </p:anim>
                                    <p:animEffect transition="in" filter="fade">
                                      <p:cBhvr>
                                        <p:cTn id="48" dur="1000"/>
                                        <p:tgtEl>
                                          <p:spTgt spid="74"/>
                                        </p:tgtEl>
                                      </p:cBhvr>
                                    </p:animEffect>
                                  </p:childTnLst>
                                </p:cTn>
                              </p:par>
                              <p:par>
                                <p:cTn id="49" presetID="3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 calcmode="lin" valueType="num">
                                      <p:cBhvr>
                                        <p:cTn id="51" dur="1000" fill="hold"/>
                                        <p:tgtEl>
                                          <p:spTgt spid="86"/>
                                        </p:tgtEl>
                                        <p:attrNameLst>
                                          <p:attrName>ppt_w</p:attrName>
                                        </p:attrNameLst>
                                      </p:cBhvr>
                                      <p:tavLst>
                                        <p:tav tm="0">
                                          <p:val>
                                            <p:fltVal val="0"/>
                                          </p:val>
                                        </p:tav>
                                        <p:tav tm="100000">
                                          <p:val>
                                            <p:strVal val="#ppt_w"/>
                                          </p:val>
                                        </p:tav>
                                      </p:tavLst>
                                    </p:anim>
                                    <p:anim calcmode="lin" valueType="num">
                                      <p:cBhvr>
                                        <p:cTn id="52" dur="1000" fill="hold"/>
                                        <p:tgtEl>
                                          <p:spTgt spid="86"/>
                                        </p:tgtEl>
                                        <p:attrNameLst>
                                          <p:attrName>ppt_h</p:attrName>
                                        </p:attrNameLst>
                                      </p:cBhvr>
                                      <p:tavLst>
                                        <p:tav tm="0">
                                          <p:val>
                                            <p:fltVal val="0"/>
                                          </p:val>
                                        </p:tav>
                                        <p:tav tm="100000">
                                          <p:val>
                                            <p:strVal val="#ppt_h"/>
                                          </p:val>
                                        </p:tav>
                                      </p:tavLst>
                                    </p:anim>
                                    <p:anim calcmode="lin" valueType="num">
                                      <p:cBhvr>
                                        <p:cTn id="53" dur="1000" fill="hold"/>
                                        <p:tgtEl>
                                          <p:spTgt spid="86"/>
                                        </p:tgtEl>
                                        <p:attrNameLst>
                                          <p:attrName>style.rotation</p:attrName>
                                        </p:attrNameLst>
                                      </p:cBhvr>
                                      <p:tavLst>
                                        <p:tav tm="0">
                                          <p:val>
                                            <p:fltVal val="90"/>
                                          </p:val>
                                        </p:tav>
                                        <p:tav tm="100000">
                                          <p:val>
                                            <p:fltVal val="0"/>
                                          </p:val>
                                        </p:tav>
                                      </p:tavLst>
                                    </p:anim>
                                    <p:animEffect transition="in" filter="fade">
                                      <p:cBhvr>
                                        <p:cTn id="54" dur="1000"/>
                                        <p:tgtEl>
                                          <p:spTgt spid="86"/>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000" fill="hold"/>
                                        <p:tgtEl>
                                          <p:spTgt spid="30"/>
                                        </p:tgtEl>
                                        <p:attrNameLst>
                                          <p:attrName>ppt_w</p:attrName>
                                        </p:attrNameLst>
                                      </p:cBhvr>
                                      <p:tavLst>
                                        <p:tav tm="0">
                                          <p:val>
                                            <p:fltVal val="0"/>
                                          </p:val>
                                        </p:tav>
                                        <p:tav tm="100000">
                                          <p:val>
                                            <p:strVal val="#ppt_w"/>
                                          </p:val>
                                        </p:tav>
                                      </p:tavLst>
                                    </p:anim>
                                    <p:anim calcmode="lin" valueType="num">
                                      <p:cBhvr>
                                        <p:cTn id="60" dur="1000" fill="hold"/>
                                        <p:tgtEl>
                                          <p:spTgt spid="30"/>
                                        </p:tgtEl>
                                        <p:attrNameLst>
                                          <p:attrName>ppt_h</p:attrName>
                                        </p:attrNameLst>
                                      </p:cBhvr>
                                      <p:tavLst>
                                        <p:tav tm="0">
                                          <p:val>
                                            <p:fltVal val="0"/>
                                          </p:val>
                                        </p:tav>
                                        <p:tav tm="100000">
                                          <p:val>
                                            <p:strVal val="#ppt_h"/>
                                          </p:val>
                                        </p:tav>
                                      </p:tavLst>
                                    </p:anim>
                                    <p:anim calcmode="lin" valueType="num">
                                      <p:cBhvr>
                                        <p:cTn id="61" dur="1000" fill="hold"/>
                                        <p:tgtEl>
                                          <p:spTgt spid="30"/>
                                        </p:tgtEl>
                                        <p:attrNameLst>
                                          <p:attrName>style.rotation</p:attrName>
                                        </p:attrNameLst>
                                      </p:cBhvr>
                                      <p:tavLst>
                                        <p:tav tm="0">
                                          <p:val>
                                            <p:fltVal val="90"/>
                                          </p:val>
                                        </p:tav>
                                        <p:tav tm="100000">
                                          <p:val>
                                            <p:fltVal val="0"/>
                                          </p:val>
                                        </p:tav>
                                      </p:tavLst>
                                    </p:anim>
                                    <p:animEffect transition="in" filter="fade">
                                      <p:cBhvr>
                                        <p:cTn id="62" dur="1000"/>
                                        <p:tgtEl>
                                          <p:spTgt spid="30"/>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anim calcmode="lin" valueType="num">
                                      <p:cBhvr>
                                        <p:cTn id="65" dur="1000" fill="hold"/>
                                        <p:tgtEl>
                                          <p:spTgt spid="66"/>
                                        </p:tgtEl>
                                        <p:attrNameLst>
                                          <p:attrName>ppt_w</p:attrName>
                                        </p:attrNameLst>
                                      </p:cBhvr>
                                      <p:tavLst>
                                        <p:tav tm="0">
                                          <p:val>
                                            <p:fltVal val="0"/>
                                          </p:val>
                                        </p:tav>
                                        <p:tav tm="100000">
                                          <p:val>
                                            <p:strVal val="#ppt_w"/>
                                          </p:val>
                                        </p:tav>
                                      </p:tavLst>
                                    </p:anim>
                                    <p:anim calcmode="lin" valueType="num">
                                      <p:cBhvr>
                                        <p:cTn id="66" dur="1000" fill="hold"/>
                                        <p:tgtEl>
                                          <p:spTgt spid="66"/>
                                        </p:tgtEl>
                                        <p:attrNameLst>
                                          <p:attrName>ppt_h</p:attrName>
                                        </p:attrNameLst>
                                      </p:cBhvr>
                                      <p:tavLst>
                                        <p:tav tm="0">
                                          <p:val>
                                            <p:fltVal val="0"/>
                                          </p:val>
                                        </p:tav>
                                        <p:tav tm="100000">
                                          <p:val>
                                            <p:strVal val="#ppt_h"/>
                                          </p:val>
                                        </p:tav>
                                      </p:tavLst>
                                    </p:anim>
                                    <p:anim calcmode="lin" valueType="num">
                                      <p:cBhvr>
                                        <p:cTn id="67" dur="1000" fill="hold"/>
                                        <p:tgtEl>
                                          <p:spTgt spid="66"/>
                                        </p:tgtEl>
                                        <p:attrNameLst>
                                          <p:attrName>style.rotation</p:attrName>
                                        </p:attrNameLst>
                                      </p:cBhvr>
                                      <p:tavLst>
                                        <p:tav tm="0">
                                          <p:val>
                                            <p:fltVal val="90"/>
                                          </p:val>
                                        </p:tav>
                                        <p:tav tm="100000">
                                          <p:val>
                                            <p:fltVal val="0"/>
                                          </p:val>
                                        </p:tav>
                                      </p:tavLst>
                                    </p:anim>
                                    <p:animEffect transition="in" filter="fade">
                                      <p:cBhvr>
                                        <p:cTn id="68" dur="1000"/>
                                        <p:tgtEl>
                                          <p:spTgt spid="66"/>
                                        </p:tgtEl>
                                      </p:cBhvr>
                                    </p:animEffect>
                                  </p:childTnLst>
                                </p:cTn>
                              </p:par>
                              <p:par>
                                <p:cTn id="69" presetID="31" presetClass="entr" presetSubtype="0" fill="hold" nodeType="with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p:cTn id="71" dur="1000" fill="hold"/>
                                        <p:tgtEl>
                                          <p:spTgt spid="76"/>
                                        </p:tgtEl>
                                        <p:attrNameLst>
                                          <p:attrName>ppt_w</p:attrName>
                                        </p:attrNameLst>
                                      </p:cBhvr>
                                      <p:tavLst>
                                        <p:tav tm="0">
                                          <p:val>
                                            <p:fltVal val="0"/>
                                          </p:val>
                                        </p:tav>
                                        <p:tav tm="100000">
                                          <p:val>
                                            <p:strVal val="#ppt_w"/>
                                          </p:val>
                                        </p:tav>
                                      </p:tavLst>
                                    </p:anim>
                                    <p:anim calcmode="lin" valueType="num">
                                      <p:cBhvr>
                                        <p:cTn id="72" dur="1000" fill="hold"/>
                                        <p:tgtEl>
                                          <p:spTgt spid="76"/>
                                        </p:tgtEl>
                                        <p:attrNameLst>
                                          <p:attrName>ppt_h</p:attrName>
                                        </p:attrNameLst>
                                      </p:cBhvr>
                                      <p:tavLst>
                                        <p:tav tm="0">
                                          <p:val>
                                            <p:fltVal val="0"/>
                                          </p:val>
                                        </p:tav>
                                        <p:tav tm="100000">
                                          <p:val>
                                            <p:strVal val="#ppt_h"/>
                                          </p:val>
                                        </p:tav>
                                      </p:tavLst>
                                    </p:anim>
                                    <p:anim calcmode="lin" valueType="num">
                                      <p:cBhvr>
                                        <p:cTn id="73" dur="1000" fill="hold"/>
                                        <p:tgtEl>
                                          <p:spTgt spid="76"/>
                                        </p:tgtEl>
                                        <p:attrNameLst>
                                          <p:attrName>style.rotation</p:attrName>
                                        </p:attrNameLst>
                                      </p:cBhvr>
                                      <p:tavLst>
                                        <p:tav tm="0">
                                          <p:val>
                                            <p:fltVal val="90"/>
                                          </p:val>
                                        </p:tav>
                                        <p:tav tm="100000">
                                          <p:val>
                                            <p:fltVal val="0"/>
                                          </p:val>
                                        </p:tav>
                                      </p:tavLst>
                                    </p:anim>
                                    <p:animEffect transition="in" filter="fade">
                                      <p:cBhvr>
                                        <p:cTn id="74" dur="1000"/>
                                        <p:tgtEl>
                                          <p:spTgt spid="76"/>
                                        </p:tgtEl>
                                      </p:cBhvr>
                                    </p:animEffect>
                                  </p:childTnLst>
                                </p:cTn>
                              </p:par>
                              <p:par>
                                <p:cTn id="75" presetID="31"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anim calcmode="lin" valueType="num">
                                      <p:cBhvr>
                                        <p:cTn id="77" dur="1000" fill="hold"/>
                                        <p:tgtEl>
                                          <p:spTgt spid="90"/>
                                        </p:tgtEl>
                                        <p:attrNameLst>
                                          <p:attrName>ppt_w</p:attrName>
                                        </p:attrNameLst>
                                      </p:cBhvr>
                                      <p:tavLst>
                                        <p:tav tm="0">
                                          <p:val>
                                            <p:fltVal val="0"/>
                                          </p:val>
                                        </p:tav>
                                        <p:tav tm="100000">
                                          <p:val>
                                            <p:strVal val="#ppt_w"/>
                                          </p:val>
                                        </p:tav>
                                      </p:tavLst>
                                    </p:anim>
                                    <p:anim calcmode="lin" valueType="num">
                                      <p:cBhvr>
                                        <p:cTn id="78" dur="1000" fill="hold"/>
                                        <p:tgtEl>
                                          <p:spTgt spid="90"/>
                                        </p:tgtEl>
                                        <p:attrNameLst>
                                          <p:attrName>ppt_h</p:attrName>
                                        </p:attrNameLst>
                                      </p:cBhvr>
                                      <p:tavLst>
                                        <p:tav tm="0">
                                          <p:val>
                                            <p:fltVal val="0"/>
                                          </p:val>
                                        </p:tav>
                                        <p:tav tm="100000">
                                          <p:val>
                                            <p:strVal val="#ppt_h"/>
                                          </p:val>
                                        </p:tav>
                                      </p:tavLst>
                                    </p:anim>
                                    <p:anim calcmode="lin" valueType="num">
                                      <p:cBhvr>
                                        <p:cTn id="79" dur="1000" fill="hold"/>
                                        <p:tgtEl>
                                          <p:spTgt spid="90"/>
                                        </p:tgtEl>
                                        <p:attrNameLst>
                                          <p:attrName>style.rotation</p:attrName>
                                        </p:attrNameLst>
                                      </p:cBhvr>
                                      <p:tavLst>
                                        <p:tav tm="0">
                                          <p:val>
                                            <p:fltVal val="90"/>
                                          </p:val>
                                        </p:tav>
                                        <p:tav tm="100000">
                                          <p:val>
                                            <p:fltVal val="0"/>
                                          </p:val>
                                        </p:tav>
                                      </p:tavLst>
                                    </p:anim>
                                    <p:animEffect transition="in" filter="fade">
                                      <p:cBhvr>
                                        <p:cTn id="80" dur="1000"/>
                                        <p:tgtEl>
                                          <p:spTgt spid="90"/>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1000" fill="hold"/>
                                        <p:tgtEl>
                                          <p:spTgt spid="31"/>
                                        </p:tgtEl>
                                        <p:attrNameLst>
                                          <p:attrName>ppt_w</p:attrName>
                                        </p:attrNameLst>
                                      </p:cBhvr>
                                      <p:tavLst>
                                        <p:tav tm="0">
                                          <p:val>
                                            <p:fltVal val="0"/>
                                          </p:val>
                                        </p:tav>
                                        <p:tav tm="100000">
                                          <p:val>
                                            <p:strVal val="#ppt_w"/>
                                          </p:val>
                                        </p:tav>
                                      </p:tavLst>
                                    </p:anim>
                                    <p:anim calcmode="lin" valueType="num">
                                      <p:cBhvr>
                                        <p:cTn id="86" dur="1000" fill="hold"/>
                                        <p:tgtEl>
                                          <p:spTgt spid="31"/>
                                        </p:tgtEl>
                                        <p:attrNameLst>
                                          <p:attrName>ppt_h</p:attrName>
                                        </p:attrNameLst>
                                      </p:cBhvr>
                                      <p:tavLst>
                                        <p:tav tm="0">
                                          <p:val>
                                            <p:fltVal val="0"/>
                                          </p:val>
                                        </p:tav>
                                        <p:tav tm="100000">
                                          <p:val>
                                            <p:strVal val="#ppt_h"/>
                                          </p:val>
                                        </p:tav>
                                      </p:tavLst>
                                    </p:anim>
                                    <p:anim calcmode="lin" valueType="num">
                                      <p:cBhvr>
                                        <p:cTn id="87" dur="1000" fill="hold"/>
                                        <p:tgtEl>
                                          <p:spTgt spid="31"/>
                                        </p:tgtEl>
                                        <p:attrNameLst>
                                          <p:attrName>style.rotation</p:attrName>
                                        </p:attrNameLst>
                                      </p:cBhvr>
                                      <p:tavLst>
                                        <p:tav tm="0">
                                          <p:val>
                                            <p:fltVal val="90"/>
                                          </p:val>
                                        </p:tav>
                                        <p:tav tm="100000">
                                          <p:val>
                                            <p:fltVal val="0"/>
                                          </p:val>
                                        </p:tav>
                                      </p:tavLst>
                                    </p:anim>
                                    <p:animEffect transition="in" filter="fade">
                                      <p:cBhvr>
                                        <p:cTn id="88" dur="1000"/>
                                        <p:tgtEl>
                                          <p:spTgt spid="3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anim calcmode="lin" valueType="num">
                                      <p:cBhvr>
                                        <p:cTn id="91" dur="1000" fill="hold"/>
                                        <p:tgtEl>
                                          <p:spTgt spid="67"/>
                                        </p:tgtEl>
                                        <p:attrNameLst>
                                          <p:attrName>ppt_w</p:attrName>
                                        </p:attrNameLst>
                                      </p:cBhvr>
                                      <p:tavLst>
                                        <p:tav tm="0">
                                          <p:val>
                                            <p:fltVal val="0"/>
                                          </p:val>
                                        </p:tav>
                                        <p:tav tm="100000">
                                          <p:val>
                                            <p:strVal val="#ppt_w"/>
                                          </p:val>
                                        </p:tav>
                                      </p:tavLst>
                                    </p:anim>
                                    <p:anim calcmode="lin" valueType="num">
                                      <p:cBhvr>
                                        <p:cTn id="92" dur="1000" fill="hold"/>
                                        <p:tgtEl>
                                          <p:spTgt spid="67"/>
                                        </p:tgtEl>
                                        <p:attrNameLst>
                                          <p:attrName>ppt_h</p:attrName>
                                        </p:attrNameLst>
                                      </p:cBhvr>
                                      <p:tavLst>
                                        <p:tav tm="0">
                                          <p:val>
                                            <p:fltVal val="0"/>
                                          </p:val>
                                        </p:tav>
                                        <p:tav tm="100000">
                                          <p:val>
                                            <p:strVal val="#ppt_h"/>
                                          </p:val>
                                        </p:tav>
                                      </p:tavLst>
                                    </p:anim>
                                    <p:anim calcmode="lin" valueType="num">
                                      <p:cBhvr>
                                        <p:cTn id="93" dur="1000" fill="hold"/>
                                        <p:tgtEl>
                                          <p:spTgt spid="67"/>
                                        </p:tgtEl>
                                        <p:attrNameLst>
                                          <p:attrName>style.rotation</p:attrName>
                                        </p:attrNameLst>
                                      </p:cBhvr>
                                      <p:tavLst>
                                        <p:tav tm="0">
                                          <p:val>
                                            <p:fltVal val="90"/>
                                          </p:val>
                                        </p:tav>
                                        <p:tav tm="100000">
                                          <p:val>
                                            <p:fltVal val="0"/>
                                          </p:val>
                                        </p:tav>
                                      </p:tavLst>
                                    </p:anim>
                                    <p:animEffect transition="in" filter="fade">
                                      <p:cBhvr>
                                        <p:cTn id="94" dur="1000"/>
                                        <p:tgtEl>
                                          <p:spTgt spid="67"/>
                                        </p:tgtEl>
                                      </p:cBhvr>
                                    </p:animEffect>
                                  </p:childTnLst>
                                </p:cTn>
                              </p:par>
                              <p:par>
                                <p:cTn id="95" presetID="31" presetClass="entr" presetSubtype="0" fill="hold" nodeType="with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p:cTn id="97" dur="1000" fill="hold"/>
                                        <p:tgtEl>
                                          <p:spTgt spid="75"/>
                                        </p:tgtEl>
                                        <p:attrNameLst>
                                          <p:attrName>ppt_w</p:attrName>
                                        </p:attrNameLst>
                                      </p:cBhvr>
                                      <p:tavLst>
                                        <p:tav tm="0">
                                          <p:val>
                                            <p:fltVal val="0"/>
                                          </p:val>
                                        </p:tav>
                                        <p:tav tm="100000">
                                          <p:val>
                                            <p:strVal val="#ppt_w"/>
                                          </p:val>
                                        </p:tav>
                                      </p:tavLst>
                                    </p:anim>
                                    <p:anim calcmode="lin" valueType="num">
                                      <p:cBhvr>
                                        <p:cTn id="98" dur="1000" fill="hold"/>
                                        <p:tgtEl>
                                          <p:spTgt spid="75"/>
                                        </p:tgtEl>
                                        <p:attrNameLst>
                                          <p:attrName>ppt_h</p:attrName>
                                        </p:attrNameLst>
                                      </p:cBhvr>
                                      <p:tavLst>
                                        <p:tav tm="0">
                                          <p:val>
                                            <p:fltVal val="0"/>
                                          </p:val>
                                        </p:tav>
                                        <p:tav tm="100000">
                                          <p:val>
                                            <p:strVal val="#ppt_h"/>
                                          </p:val>
                                        </p:tav>
                                      </p:tavLst>
                                    </p:anim>
                                    <p:anim calcmode="lin" valueType="num">
                                      <p:cBhvr>
                                        <p:cTn id="99" dur="1000" fill="hold"/>
                                        <p:tgtEl>
                                          <p:spTgt spid="75"/>
                                        </p:tgtEl>
                                        <p:attrNameLst>
                                          <p:attrName>style.rotation</p:attrName>
                                        </p:attrNameLst>
                                      </p:cBhvr>
                                      <p:tavLst>
                                        <p:tav tm="0">
                                          <p:val>
                                            <p:fltVal val="90"/>
                                          </p:val>
                                        </p:tav>
                                        <p:tav tm="100000">
                                          <p:val>
                                            <p:fltVal val="0"/>
                                          </p:val>
                                        </p:tav>
                                      </p:tavLst>
                                    </p:anim>
                                    <p:animEffect transition="in" filter="fade">
                                      <p:cBhvr>
                                        <p:cTn id="100" dur="1000"/>
                                        <p:tgtEl>
                                          <p:spTgt spid="75"/>
                                        </p:tgtEl>
                                      </p:cBhvr>
                                    </p:animEffect>
                                  </p:childTnLst>
                                </p:cTn>
                              </p:par>
                              <p:par>
                                <p:cTn id="101" presetID="3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anim calcmode="lin" valueType="num">
                                      <p:cBhvr>
                                        <p:cTn id="103" dur="1000" fill="hold"/>
                                        <p:tgtEl>
                                          <p:spTgt spid="130"/>
                                        </p:tgtEl>
                                        <p:attrNameLst>
                                          <p:attrName>ppt_w</p:attrName>
                                        </p:attrNameLst>
                                      </p:cBhvr>
                                      <p:tavLst>
                                        <p:tav tm="0">
                                          <p:val>
                                            <p:fltVal val="0"/>
                                          </p:val>
                                        </p:tav>
                                        <p:tav tm="100000">
                                          <p:val>
                                            <p:strVal val="#ppt_w"/>
                                          </p:val>
                                        </p:tav>
                                      </p:tavLst>
                                    </p:anim>
                                    <p:anim calcmode="lin" valueType="num">
                                      <p:cBhvr>
                                        <p:cTn id="104" dur="1000" fill="hold"/>
                                        <p:tgtEl>
                                          <p:spTgt spid="130"/>
                                        </p:tgtEl>
                                        <p:attrNameLst>
                                          <p:attrName>ppt_h</p:attrName>
                                        </p:attrNameLst>
                                      </p:cBhvr>
                                      <p:tavLst>
                                        <p:tav tm="0">
                                          <p:val>
                                            <p:fltVal val="0"/>
                                          </p:val>
                                        </p:tav>
                                        <p:tav tm="100000">
                                          <p:val>
                                            <p:strVal val="#ppt_h"/>
                                          </p:val>
                                        </p:tav>
                                      </p:tavLst>
                                    </p:anim>
                                    <p:anim calcmode="lin" valueType="num">
                                      <p:cBhvr>
                                        <p:cTn id="105" dur="1000" fill="hold"/>
                                        <p:tgtEl>
                                          <p:spTgt spid="130"/>
                                        </p:tgtEl>
                                        <p:attrNameLst>
                                          <p:attrName>style.rotation</p:attrName>
                                        </p:attrNameLst>
                                      </p:cBhvr>
                                      <p:tavLst>
                                        <p:tav tm="0">
                                          <p:val>
                                            <p:fltVal val="90"/>
                                          </p:val>
                                        </p:tav>
                                        <p:tav tm="100000">
                                          <p:val>
                                            <p:fltVal val="0"/>
                                          </p:val>
                                        </p:tav>
                                      </p:tavLst>
                                    </p:anim>
                                    <p:animEffect transition="in" filter="fade">
                                      <p:cBhvr>
                                        <p:cTn id="106"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64" grpId="0"/>
      <p:bldP spid="65" grpId="0"/>
      <p:bldP spid="66" grpId="0" animBg="1"/>
      <p:bldP spid="67" grpId="0" animBg="1"/>
      <p:bldP spid="68" grpId="0" animBg="1"/>
      <p:bldP spid="69" grpId="0" animBg="1"/>
    </p:bldLst>
  </p:timing>
</p:sld>
</file>

<file path=ppt/theme/theme1.xml><?xml version="1.0" encoding="utf-8"?>
<a:theme xmlns:a="http://schemas.openxmlformats.org/drawingml/2006/main" name="Cover and End Slide Master">
  <a:themeElements>
    <a:clrScheme name="AI">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6572</TotalTime>
  <Words>908</Words>
  <Application>Microsoft Office PowerPoint</Application>
  <PresentationFormat>Grand écran</PresentationFormat>
  <Paragraphs>78</Paragraphs>
  <Slides>16</Slides>
  <Notes>0</Notes>
  <HiddenSlides>0</HiddenSlides>
  <MMClips>1</MMClips>
  <ScaleCrop>false</ScaleCrop>
  <HeadingPairs>
    <vt:vector size="6" baseType="variant">
      <vt:variant>
        <vt:lpstr>Polices utilisées</vt:lpstr>
      </vt:variant>
      <vt:variant>
        <vt:i4>3</vt:i4>
      </vt:variant>
      <vt:variant>
        <vt:lpstr>Thème</vt:lpstr>
      </vt:variant>
      <vt:variant>
        <vt:i4>3</vt:i4>
      </vt:variant>
      <vt:variant>
        <vt:lpstr>Titres des diapositives</vt:lpstr>
      </vt:variant>
      <vt:variant>
        <vt:i4>16</vt:i4>
      </vt:variant>
    </vt:vector>
  </HeadingPairs>
  <TitlesOfParts>
    <vt:vector size="22" baseType="lpstr">
      <vt:lpstr>Arial</vt:lpstr>
      <vt:lpstr>Calibri</vt:lpstr>
      <vt:lpstr>Wingdings</vt:lpstr>
      <vt:lpstr>Cover and End Slide Master</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Aya lamsi</cp:lastModifiedBy>
  <cp:revision>124</cp:revision>
  <dcterms:created xsi:type="dcterms:W3CDTF">2018-04-24T17:14:44Z</dcterms:created>
  <dcterms:modified xsi:type="dcterms:W3CDTF">2023-03-07T01:11:18Z</dcterms:modified>
</cp:coreProperties>
</file>